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tags/tag4.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17" r:id="rId4"/>
  </p:sldMasterIdLst>
  <p:notesMasterIdLst>
    <p:notesMasterId r:id="rId21"/>
  </p:notesMasterIdLst>
  <p:handoutMasterIdLst>
    <p:handoutMasterId r:id="rId22"/>
  </p:handoutMasterIdLst>
  <p:sldIdLst>
    <p:sldId id="280" r:id="rId5"/>
    <p:sldId id="256" r:id="rId6"/>
    <p:sldId id="308" r:id="rId7"/>
    <p:sldId id="310" r:id="rId8"/>
    <p:sldId id="305" r:id="rId9"/>
    <p:sldId id="315" r:id="rId10"/>
    <p:sldId id="306" r:id="rId11"/>
    <p:sldId id="317" r:id="rId12"/>
    <p:sldId id="316" r:id="rId13"/>
    <p:sldId id="299" r:id="rId14"/>
    <p:sldId id="311" r:id="rId15"/>
    <p:sldId id="312" r:id="rId16"/>
    <p:sldId id="313" r:id="rId17"/>
    <p:sldId id="314" r:id="rId18"/>
    <p:sldId id="296" r:id="rId19"/>
    <p:sldId id="275" r:id="rId20"/>
  </p:sldIdLst>
  <p:sldSz cx="9144000" cy="6858000" type="screen4x3"/>
  <p:notesSz cx="6797675" cy="9872663"/>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86" autoAdjust="0"/>
    <p:restoredTop sz="75952" autoAdjust="0"/>
  </p:normalViewPr>
  <p:slideViewPr>
    <p:cSldViewPr>
      <p:cViewPr varScale="1">
        <p:scale>
          <a:sx n="73" d="100"/>
          <a:sy n="73" d="100"/>
        </p:scale>
        <p:origin x="2320"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552" y="294"/>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3778" name="Rectangle 2">
            <a:extLst>
              <a:ext uri="{FF2B5EF4-FFF2-40B4-BE49-F238E27FC236}">
                <a16:creationId xmlns:a16="http://schemas.microsoft.com/office/drawing/2014/main" id="{986DF8BD-15D1-486A-B75A-00F6B455FB3E}"/>
              </a:ext>
            </a:extLst>
          </p:cNvPr>
          <p:cNvSpPr>
            <a:spLocks noGrp="1" noChangeArrowheads="1"/>
          </p:cNvSpPr>
          <p:nvPr>
            <p:ph type="hdr" sz="quarter"/>
          </p:nvPr>
        </p:nvSpPr>
        <p:spPr bwMode="auto">
          <a:xfrm>
            <a:off x="0" y="0"/>
            <a:ext cx="2946400" cy="493713"/>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pPr>
              <a:defRPr/>
            </a:pPr>
            <a:endParaRPr lang="de-DE" altLang="de-DE"/>
          </a:p>
        </p:txBody>
      </p:sp>
      <p:sp>
        <p:nvSpPr>
          <p:cNvPr id="203779" name="Rectangle 3">
            <a:extLst>
              <a:ext uri="{FF2B5EF4-FFF2-40B4-BE49-F238E27FC236}">
                <a16:creationId xmlns:a16="http://schemas.microsoft.com/office/drawing/2014/main" id="{313764E6-28C5-4D5D-8246-B03A78AC884B}"/>
              </a:ext>
            </a:extLst>
          </p:cNvPr>
          <p:cNvSpPr>
            <a:spLocks noGrp="1" noChangeArrowheads="1"/>
          </p:cNvSpPr>
          <p:nvPr>
            <p:ph type="dt" sz="quarter" idx="1"/>
          </p:nvPr>
        </p:nvSpPr>
        <p:spPr bwMode="auto">
          <a:xfrm>
            <a:off x="3849688" y="0"/>
            <a:ext cx="2946400" cy="493713"/>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de-DE" altLang="de-DE"/>
          </a:p>
        </p:txBody>
      </p:sp>
      <p:sp>
        <p:nvSpPr>
          <p:cNvPr id="203780" name="Rectangle 4">
            <a:extLst>
              <a:ext uri="{FF2B5EF4-FFF2-40B4-BE49-F238E27FC236}">
                <a16:creationId xmlns:a16="http://schemas.microsoft.com/office/drawing/2014/main" id="{52D36493-CCB1-431D-A8A4-F82832C01965}"/>
              </a:ext>
            </a:extLst>
          </p:cNvPr>
          <p:cNvSpPr>
            <a:spLocks noGrp="1" noChangeArrowheads="1"/>
          </p:cNvSpPr>
          <p:nvPr>
            <p:ph type="ftr" sz="quarter" idx="2"/>
          </p:nvPr>
        </p:nvSpPr>
        <p:spPr bwMode="auto">
          <a:xfrm>
            <a:off x="0" y="9377363"/>
            <a:ext cx="2946400" cy="493712"/>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pPr>
              <a:defRPr/>
            </a:pPr>
            <a:endParaRPr lang="de-DE" altLang="de-DE"/>
          </a:p>
        </p:txBody>
      </p:sp>
      <p:sp>
        <p:nvSpPr>
          <p:cNvPr id="203781" name="Rectangle 5">
            <a:extLst>
              <a:ext uri="{FF2B5EF4-FFF2-40B4-BE49-F238E27FC236}">
                <a16:creationId xmlns:a16="http://schemas.microsoft.com/office/drawing/2014/main" id="{617FE73B-34E6-4FA8-A827-C9C52C64E9C8}"/>
              </a:ext>
            </a:extLst>
          </p:cNvPr>
          <p:cNvSpPr>
            <a:spLocks noGrp="1" noChangeArrowheads="1"/>
          </p:cNvSpPr>
          <p:nvPr>
            <p:ph type="sldNum" sz="quarter" idx="3"/>
          </p:nvPr>
        </p:nvSpPr>
        <p:spPr bwMode="auto">
          <a:xfrm>
            <a:off x="3849688" y="9377363"/>
            <a:ext cx="2946400" cy="493712"/>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pPr>
              <a:defRPr/>
            </a:pPr>
            <a:fld id="{C0F55572-F8A0-4A55-A32C-F1CEEE493359}" type="slidenum">
              <a:rPr lang="de-DE" altLang="de-DE"/>
              <a:pPr>
                <a:defRPr/>
              </a:pPr>
              <a:t>‹Nr.›</a:t>
            </a:fld>
            <a:endParaRPr lang="de-DE"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6994B09C-69DA-4D1F-8A72-16E6929A8C60}"/>
              </a:ext>
            </a:extLst>
          </p:cNvPr>
          <p:cNvSpPr>
            <a:spLocks noGrp="1" noChangeArrowheads="1"/>
          </p:cNvSpPr>
          <p:nvPr>
            <p:ph type="hdr" sz="quarter"/>
          </p:nvPr>
        </p:nvSpPr>
        <p:spPr bwMode="auto">
          <a:xfrm>
            <a:off x="0" y="0"/>
            <a:ext cx="2946400" cy="493713"/>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pPr>
              <a:defRPr/>
            </a:pPr>
            <a:endParaRPr lang="en-US" altLang="de-DE"/>
          </a:p>
        </p:txBody>
      </p:sp>
      <p:sp>
        <p:nvSpPr>
          <p:cNvPr id="12291" name="Rectangle 3">
            <a:extLst>
              <a:ext uri="{FF2B5EF4-FFF2-40B4-BE49-F238E27FC236}">
                <a16:creationId xmlns:a16="http://schemas.microsoft.com/office/drawing/2014/main" id="{24E9B7C0-3C1C-49FD-BE64-2477CE87C775}"/>
              </a:ext>
            </a:extLst>
          </p:cNvPr>
          <p:cNvSpPr>
            <a:spLocks noGrp="1" noChangeArrowheads="1"/>
          </p:cNvSpPr>
          <p:nvPr>
            <p:ph type="dt" idx="1"/>
          </p:nvPr>
        </p:nvSpPr>
        <p:spPr bwMode="auto">
          <a:xfrm>
            <a:off x="3849688" y="0"/>
            <a:ext cx="2946400" cy="493713"/>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en-US" altLang="de-DE"/>
          </a:p>
        </p:txBody>
      </p:sp>
      <p:sp>
        <p:nvSpPr>
          <p:cNvPr id="3076" name="Rectangle 4">
            <a:extLst>
              <a:ext uri="{FF2B5EF4-FFF2-40B4-BE49-F238E27FC236}">
                <a16:creationId xmlns:a16="http://schemas.microsoft.com/office/drawing/2014/main" id="{10C76FEC-2DA6-4780-ACDB-34EE5EB0FD59}"/>
              </a:ext>
            </a:extLst>
          </p:cNvPr>
          <p:cNvSpPr>
            <a:spLocks noGrp="1" noRot="1" noChangeAspect="1" noChangeArrowheads="1" noTextEdit="1"/>
          </p:cNvSpPr>
          <p:nvPr>
            <p:ph type="sldImg" idx="2"/>
          </p:nvPr>
        </p:nvSpPr>
        <p:spPr bwMode="auto">
          <a:xfrm>
            <a:off x="930275" y="739775"/>
            <a:ext cx="4937125" cy="37036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a:extLst>
              <a:ext uri="{FF2B5EF4-FFF2-40B4-BE49-F238E27FC236}">
                <a16:creationId xmlns:a16="http://schemas.microsoft.com/office/drawing/2014/main" id="{617AD5A7-0A9C-4B72-9995-A547BC9BA766}"/>
              </a:ext>
            </a:extLst>
          </p:cNvPr>
          <p:cNvSpPr>
            <a:spLocks noGrp="1" noChangeArrowheads="1"/>
          </p:cNvSpPr>
          <p:nvPr>
            <p:ph type="body" sz="quarter" idx="3"/>
          </p:nvPr>
        </p:nvSpPr>
        <p:spPr bwMode="auto">
          <a:xfrm>
            <a:off x="679450" y="4689475"/>
            <a:ext cx="5438775" cy="4443413"/>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de-DE" noProof="0"/>
              <a:t>Textmasterformate durch Klicken bearbeiten</a:t>
            </a:r>
          </a:p>
          <a:p>
            <a:pPr lvl="1"/>
            <a:r>
              <a:rPr lang="en-US" altLang="de-DE" noProof="0"/>
              <a:t>Zweite Ebene</a:t>
            </a:r>
          </a:p>
          <a:p>
            <a:pPr lvl="2"/>
            <a:r>
              <a:rPr lang="en-US" altLang="de-DE" noProof="0"/>
              <a:t>Dritte Ebene</a:t>
            </a:r>
          </a:p>
          <a:p>
            <a:pPr lvl="3"/>
            <a:r>
              <a:rPr lang="en-US" altLang="de-DE" noProof="0"/>
              <a:t>Vierte Ebene</a:t>
            </a:r>
          </a:p>
          <a:p>
            <a:pPr lvl="4"/>
            <a:r>
              <a:rPr lang="en-US" altLang="de-DE" noProof="0"/>
              <a:t>Fünfte Ebene </a:t>
            </a:r>
          </a:p>
        </p:txBody>
      </p:sp>
      <p:sp>
        <p:nvSpPr>
          <p:cNvPr id="12294" name="Rectangle 6">
            <a:extLst>
              <a:ext uri="{FF2B5EF4-FFF2-40B4-BE49-F238E27FC236}">
                <a16:creationId xmlns:a16="http://schemas.microsoft.com/office/drawing/2014/main" id="{BFF8544B-70E2-4516-AE36-12407BA6A56D}"/>
              </a:ext>
            </a:extLst>
          </p:cNvPr>
          <p:cNvSpPr>
            <a:spLocks noGrp="1" noChangeArrowheads="1"/>
          </p:cNvSpPr>
          <p:nvPr>
            <p:ph type="ftr" sz="quarter" idx="4"/>
          </p:nvPr>
        </p:nvSpPr>
        <p:spPr bwMode="auto">
          <a:xfrm>
            <a:off x="0" y="9377363"/>
            <a:ext cx="2946400" cy="493712"/>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pPr>
              <a:defRPr/>
            </a:pPr>
            <a:endParaRPr lang="en-US" altLang="de-DE"/>
          </a:p>
        </p:txBody>
      </p:sp>
      <p:sp>
        <p:nvSpPr>
          <p:cNvPr id="12295" name="Rectangle 7">
            <a:extLst>
              <a:ext uri="{FF2B5EF4-FFF2-40B4-BE49-F238E27FC236}">
                <a16:creationId xmlns:a16="http://schemas.microsoft.com/office/drawing/2014/main" id="{30769691-3716-4836-9717-C6BC5BA50B5E}"/>
              </a:ext>
            </a:extLst>
          </p:cNvPr>
          <p:cNvSpPr>
            <a:spLocks noGrp="1" noChangeArrowheads="1"/>
          </p:cNvSpPr>
          <p:nvPr>
            <p:ph type="sldNum" sz="quarter" idx="5"/>
          </p:nvPr>
        </p:nvSpPr>
        <p:spPr bwMode="auto">
          <a:xfrm>
            <a:off x="3849688" y="9377363"/>
            <a:ext cx="2946400" cy="493712"/>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pPr>
              <a:defRPr/>
            </a:pPr>
            <a:fld id="{7BFB94C5-D7FB-41C3-A60C-43B73F32AA68}" type="slidenum">
              <a:rPr lang="en-US" altLang="de-DE"/>
              <a:pPr>
                <a:defRPr/>
              </a:pPr>
              <a:t>‹Nr.›</a:t>
            </a:fld>
            <a:endParaRPr lang="en-US"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ACD2FC3D-AC32-477D-9034-605C2A5B808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1CD10A7-D3A6-446E-8612-095BDBDD4925}" type="slidenum">
              <a:rPr lang="en-US" altLang="de-DE" sz="1200" smtClean="0">
                <a:latin typeface="Times New Roman" panose="02020603050405020304" pitchFamily="18" charset="0"/>
              </a:rPr>
              <a:pPr/>
              <a:t>1</a:t>
            </a:fld>
            <a:endParaRPr lang="en-US" altLang="de-DE" sz="1200">
              <a:latin typeface="Times New Roman" panose="02020603050405020304" pitchFamily="18" charset="0"/>
            </a:endParaRPr>
          </a:p>
        </p:txBody>
      </p:sp>
      <p:sp>
        <p:nvSpPr>
          <p:cNvPr id="6147" name="Rectangle 2">
            <a:extLst>
              <a:ext uri="{FF2B5EF4-FFF2-40B4-BE49-F238E27FC236}">
                <a16:creationId xmlns:a16="http://schemas.microsoft.com/office/drawing/2014/main" id="{D89401AF-D1A4-42F3-AA43-AD663E0021D3}"/>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BDD658AE-6314-4C41-A86F-FAA06527ED8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de-DE" altLang="de-DE">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72A0CF73-B66F-426F-8B1E-376A3B7C555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C3C98AC-A068-44DA-BF9B-4EAF5B7A2920}" type="slidenum">
              <a:rPr lang="en-US" altLang="de-DE" sz="1200" smtClean="0">
                <a:latin typeface="Times New Roman" panose="02020603050405020304" pitchFamily="18" charset="0"/>
              </a:rPr>
              <a:pPr/>
              <a:t>2</a:t>
            </a:fld>
            <a:endParaRPr lang="en-US" altLang="de-DE" sz="1200">
              <a:latin typeface="Times New Roman" panose="02020603050405020304" pitchFamily="18" charset="0"/>
            </a:endParaRPr>
          </a:p>
        </p:txBody>
      </p:sp>
      <p:sp>
        <p:nvSpPr>
          <p:cNvPr id="8195" name="Rectangle 2">
            <a:extLst>
              <a:ext uri="{FF2B5EF4-FFF2-40B4-BE49-F238E27FC236}">
                <a16:creationId xmlns:a16="http://schemas.microsoft.com/office/drawing/2014/main" id="{036E3EAD-126D-45E1-9C7D-63C035EC3B49}"/>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E25C71C9-02D2-43CC-AB7D-38BF748EED0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GB" altLang="de-DE">
                <a:latin typeface="Times New Roman" panose="02020603050405020304" pitchFamily="18" charset="0"/>
              </a:rPr>
              <a:t>Vorstellen der Kollegen Einhart Hartmann Hübner  Kraetsch Hartmann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73A79802-735B-4359-B4CF-3E120E8260F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D3D341C-FAE7-4AEC-AFB2-940F51F80ED8}" type="slidenum">
              <a:rPr lang="en-US" altLang="de-DE" sz="1200" smtClean="0">
                <a:latin typeface="Times New Roman" panose="02020603050405020304" pitchFamily="18" charset="0"/>
              </a:rPr>
              <a:pPr/>
              <a:t>3</a:t>
            </a:fld>
            <a:endParaRPr lang="en-US" altLang="de-DE" sz="1200">
              <a:latin typeface="Times New Roman" panose="02020603050405020304" pitchFamily="18" charset="0"/>
            </a:endParaRPr>
          </a:p>
        </p:txBody>
      </p:sp>
      <p:sp>
        <p:nvSpPr>
          <p:cNvPr id="10243" name="Rectangle 2">
            <a:extLst>
              <a:ext uri="{FF2B5EF4-FFF2-40B4-BE49-F238E27FC236}">
                <a16:creationId xmlns:a16="http://schemas.microsoft.com/office/drawing/2014/main" id="{052615B8-81B8-4779-A7BE-30836FCC3727}"/>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39469A6D-B122-41BA-AF14-5AE25B572ED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de-DE" altLang="de-DE">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7E40F0AB-5BA5-4D36-A731-3BBC2D8456C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F64573C-C7F8-47F9-9131-33077BEE76F6}" type="slidenum">
              <a:rPr lang="en-US" altLang="de-DE" sz="1200" smtClean="0">
                <a:latin typeface="Times New Roman" panose="02020603050405020304" pitchFamily="18" charset="0"/>
              </a:rPr>
              <a:pPr/>
              <a:t>5</a:t>
            </a:fld>
            <a:endParaRPr lang="en-US" altLang="de-DE" sz="1200">
              <a:latin typeface="Times New Roman" panose="02020603050405020304" pitchFamily="18" charset="0"/>
            </a:endParaRPr>
          </a:p>
        </p:txBody>
      </p:sp>
      <p:sp>
        <p:nvSpPr>
          <p:cNvPr id="13315" name="Rectangle 2">
            <a:extLst>
              <a:ext uri="{FF2B5EF4-FFF2-40B4-BE49-F238E27FC236}">
                <a16:creationId xmlns:a16="http://schemas.microsoft.com/office/drawing/2014/main" id="{2C289E9A-ECC7-42EC-9D7B-DAEA3A53D601}"/>
              </a:ext>
            </a:extLst>
          </p:cNvPr>
          <p:cNvSpPr>
            <a:spLocks noGrp="1" noRot="1" noChangeAspect="1" noChangeArrowheads="1" noTextEdit="1"/>
          </p:cNvSpPr>
          <p:nvPr>
            <p:ph type="sldImg"/>
          </p:nvPr>
        </p:nvSpPr>
        <p:spPr>
          <a:xfrm>
            <a:off x="928688" y="739775"/>
            <a:ext cx="4937125" cy="3703638"/>
          </a:xfrm>
          <a:solidFill>
            <a:srgbClr val="FFFFFF"/>
          </a:solidFill>
          <a:ln/>
        </p:spPr>
      </p:sp>
      <p:sp>
        <p:nvSpPr>
          <p:cNvPr id="13316" name="Rectangle 3">
            <a:extLst>
              <a:ext uri="{FF2B5EF4-FFF2-40B4-BE49-F238E27FC236}">
                <a16:creationId xmlns:a16="http://schemas.microsoft.com/office/drawing/2014/main" id="{36619E59-D14B-4190-A8AF-B23C2EBDBC9A}"/>
              </a:ext>
            </a:extLst>
          </p:cNvPr>
          <p:cNvSpPr>
            <a:spLocks noGrp="1" noChangeArrowheads="1"/>
          </p:cNvSpPr>
          <p:nvPr>
            <p:ph type="body" idx="1"/>
          </p:nvPr>
        </p:nvSpPr>
        <p:spPr>
          <a:xfrm>
            <a:off x="906463" y="4689475"/>
            <a:ext cx="4984750" cy="444341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de-DE" altLang="de-DE">
              <a:latin typeface="Times New Roman" panose="02020603050405020304" pitchFamily="18" charset="0"/>
            </a:endParaRPr>
          </a:p>
          <a:p>
            <a:pPr eaLnBrk="1" hangingPunct="1"/>
            <a:endParaRPr lang="de-DE" altLang="de-DE">
              <a:latin typeface="Times New Roman" panose="02020603050405020304" pitchFamily="18" charset="0"/>
            </a:endParaRPr>
          </a:p>
          <a:p>
            <a:pPr eaLnBrk="1" hangingPunct="1"/>
            <a:endParaRPr lang="de-DE" altLang="de-DE">
              <a:latin typeface="Times New Roman" panose="02020603050405020304" pitchFamily="18" charset="0"/>
            </a:endParaRPr>
          </a:p>
        </p:txBody>
      </p:sp>
      <p:sp>
        <p:nvSpPr>
          <p:cNvPr id="13317" name="Rectangle 4">
            <a:extLst>
              <a:ext uri="{FF2B5EF4-FFF2-40B4-BE49-F238E27FC236}">
                <a16:creationId xmlns:a16="http://schemas.microsoft.com/office/drawing/2014/main" id="{D2BB8EE6-6D61-452A-86B1-A6E19EC09C1A}"/>
              </a:ext>
            </a:extLst>
          </p:cNvPr>
          <p:cNvSpPr>
            <a:spLocks noChangeArrowheads="1"/>
          </p:cNvSpPr>
          <p:nvPr/>
        </p:nvSpPr>
        <p:spPr bwMode="auto">
          <a:xfrm>
            <a:off x="1090613" y="5192713"/>
            <a:ext cx="4440237" cy="765175"/>
          </a:xfrm>
          <a:prstGeom prst="rect">
            <a:avLst/>
          </a:prstGeom>
          <a:noFill/>
          <a:ln w="12700" cap="sq">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684" tIns="46342" rIns="92684" bIns="46342" anchor="ctr"/>
          <a:lstStyle>
            <a:lvl1pPr defTabSz="927100">
              <a:defRPr sz="2400">
                <a:solidFill>
                  <a:schemeClr val="tx1"/>
                </a:solidFill>
                <a:latin typeface="Arial" panose="020B0604020202020204" pitchFamily="34" charset="0"/>
              </a:defRPr>
            </a:lvl1pPr>
            <a:lvl2pPr marL="742950" indent="-285750" defTabSz="927100">
              <a:defRPr sz="2400">
                <a:solidFill>
                  <a:schemeClr val="tx1"/>
                </a:solidFill>
                <a:latin typeface="Arial" panose="020B0604020202020204" pitchFamily="34" charset="0"/>
              </a:defRPr>
            </a:lvl2pPr>
            <a:lvl3pPr marL="1143000" indent="-228600" defTabSz="927100">
              <a:defRPr sz="2400">
                <a:solidFill>
                  <a:schemeClr val="tx1"/>
                </a:solidFill>
                <a:latin typeface="Arial" panose="020B0604020202020204" pitchFamily="34" charset="0"/>
              </a:defRPr>
            </a:lvl3pPr>
            <a:lvl4pPr marL="1600200" indent="-228600" defTabSz="927100">
              <a:defRPr sz="2400">
                <a:solidFill>
                  <a:schemeClr val="tx1"/>
                </a:solidFill>
                <a:latin typeface="Arial" panose="020B0604020202020204" pitchFamily="34" charset="0"/>
              </a:defRPr>
            </a:lvl4pPr>
            <a:lvl5pPr marL="2057400" indent="-228600" defTabSz="927100">
              <a:defRPr sz="2400">
                <a:solidFill>
                  <a:schemeClr val="tx1"/>
                </a:solidFill>
                <a:latin typeface="Arial" panose="020B0604020202020204" pitchFamily="34" charset="0"/>
              </a:defRPr>
            </a:lvl5pPr>
            <a:lvl6pPr marL="2514600" indent="-228600" defTabSz="927100"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27100"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27100"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27100" eaLnBrk="0" fontAlgn="base" hangingPunct="0">
              <a:spcBef>
                <a:spcPct val="0"/>
              </a:spcBef>
              <a:spcAft>
                <a:spcPct val="0"/>
              </a:spcAft>
              <a:defRPr sz="2400">
                <a:solidFill>
                  <a:schemeClr val="tx1"/>
                </a:solidFill>
                <a:latin typeface="Arial" panose="020B0604020202020204" pitchFamily="34" charset="0"/>
              </a:defRPr>
            </a:lvl9pPr>
          </a:lstStyle>
          <a:p>
            <a:pPr algn="ctr" eaLnBrk="1" hangingPunct="1"/>
            <a:endParaRPr kumimoji="1" lang="de-DE" altLang="de-DE">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571C50D3-2482-400E-A3E5-4E55F8A14F3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8AFB06A-AA7C-454F-936A-A82D29EA79A9}" type="slidenum">
              <a:rPr lang="en-US" altLang="de-DE" sz="1200" smtClean="0">
                <a:latin typeface="Times New Roman" panose="02020603050405020304" pitchFamily="18" charset="0"/>
              </a:rPr>
              <a:pPr/>
              <a:t>7</a:t>
            </a:fld>
            <a:endParaRPr lang="en-US" altLang="de-DE" sz="1200">
              <a:latin typeface="Times New Roman" panose="02020603050405020304" pitchFamily="18" charset="0"/>
            </a:endParaRPr>
          </a:p>
        </p:txBody>
      </p:sp>
      <p:sp>
        <p:nvSpPr>
          <p:cNvPr id="16387" name="Rectangle 2">
            <a:extLst>
              <a:ext uri="{FF2B5EF4-FFF2-40B4-BE49-F238E27FC236}">
                <a16:creationId xmlns:a16="http://schemas.microsoft.com/office/drawing/2014/main" id="{CE81F93C-A038-432B-A45B-AA86DA6E88CB}"/>
              </a:ext>
            </a:extLst>
          </p:cNvPr>
          <p:cNvSpPr>
            <a:spLocks noGrp="1" noRot="1" noChangeAspect="1" noChangeArrowheads="1" noTextEdit="1"/>
          </p:cNvSpPr>
          <p:nvPr>
            <p:ph type="sldImg"/>
          </p:nvPr>
        </p:nvSpPr>
        <p:spPr>
          <a:solidFill>
            <a:srgbClr val="FFFFFF"/>
          </a:solidFill>
          <a:ln/>
        </p:spPr>
      </p:sp>
      <p:sp>
        <p:nvSpPr>
          <p:cNvPr id="16388" name="Rectangle 3">
            <a:extLst>
              <a:ext uri="{FF2B5EF4-FFF2-40B4-BE49-F238E27FC236}">
                <a16:creationId xmlns:a16="http://schemas.microsoft.com/office/drawing/2014/main" id="{5766DFD6-8819-4E7A-9652-7E67240DFBB1}"/>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buFontTx/>
              <a:buChar char="-"/>
            </a:pPr>
            <a:r>
              <a:rPr lang="de-DE" altLang="de-DE">
                <a:latin typeface="Times New Roman" panose="02020603050405020304" pitchFamily="18" charset="0"/>
              </a:rPr>
              <a:t>Kurze Beschreibung des Ablaufs: Anmeldung bei der Schule und bei Mittagsbetreuungswunsch, Schulspiel ca 30 min, Elternbeiratscafe, </a:t>
            </a:r>
          </a:p>
          <a:p>
            <a:pPr eaLnBrk="1" hangingPunct="1">
              <a:buFontTx/>
              <a:buChar char="-"/>
            </a:pPr>
            <a:r>
              <a:rPr lang="de-DE" altLang="de-DE">
                <a:latin typeface="Times New Roman" panose="02020603050405020304" pitchFamily="18" charset="0"/>
              </a:rPr>
              <a:t>Rückmeldung nach Schulspiel nur bei Auffälligkeiten, dann bitte ich Sie noch bei Frau Mauder</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9CA74FE6-EACC-4F1F-8BE7-679539E2BD4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5341CA8-4CBE-4FA0-A5B5-7234EDC6D83C}" type="slidenum">
              <a:rPr lang="en-US" altLang="de-DE" sz="1200" smtClean="0">
                <a:latin typeface="Times New Roman" panose="02020603050405020304" pitchFamily="18" charset="0"/>
              </a:rPr>
              <a:pPr/>
              <a:t>10</a:t>
            </a:fld>
            <a:endParaRPr lang="en-US" altLang="de-DE" sz="1200">
              <a:latin typeface="Times New Roman" panose="02020603050405020304" pitchFamily="18" charset="0"/>
            </a:endParaRPr>
          </a:p>
        </p:txBody>
      </p:sp>
      <p:sp>
        <p:nvSpPr>
          <p:cNvPr id="20483" name="Rectangle 2">
            <a:extLst>
              <a:ext uri="{FF2B5EF4-FFF2-40B4-BE49-F238E27FC236}">
                <a16:creationId xmlns:a16="http://schemas.microsoft.com/office/drawing/2014/main" id="{CB35EC27-F58B-4816-AB1B-CC4329C62815}"/>
              </a:ext>
            </a:extLst>
          </p:cNvPr>
          <p:cNvSpPr>
            <a:spLocks noGrp="1" noRot="1" noChangeAspect="1" noChangeArrowheads="1" noTextEdit="1"/>
          </p:cNvSpPr>
          <p:nvPr>
            <p:ph type="sldImg"/>
          </p:nvPr>
        </p:nvSpPr>
        <p:spPr>
          <a:xfrm>
            <a:off x="928688" y="739775"/>
            <a:ext cx="4937125" cy="3703638"/>
          </a:xfrm>
          <a:ln/>
        </p:spPr>
      </p:sp>
      <p:sp>
        <p:nvSpPr>
          <p:cNvPr id="20484" name="Rectangle 3">
            <a:extLst>
              <a:ext uri="{FF2B5EF4-FFF2-40B4-BE49-F238E27FC236}">
                <a16:creationId xmlns:a16="http://schemas.microsoft.com/office/drawing/2014/main" id="{DC0733EA-490A-4343-82B4-4C6732673C09}"/>
              </a:ext>
            </a:extLst>
          </p:cNvPr>
          <p:cNvSpPr>
            <a:spLocks noGrp="1" noChangeArrowheads="1"/>
          </p:cNvSpPr>
          <p:nvPr>
            <p:ph type="body" idx="1"/>
          </p:nvPr>
        </p:nvSpPr>
        <p:spPr>
          <a:xfrm>
            <a:off x="906463" y="4689475"/>
            <a:ext cx="4984750" cy="444341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228600" indent="-228600" eaLnBrk="1" hangingPunct="1"/>
            <a:endParaRPr lang="de-DE" altLang="de-DE" sz="1600">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1666F91F-9174-43EF-B332-381551E2E64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AD26E8E-B812-424C-AF4A-0CA74EEC95CB}" type="slidenum">
              <a:rPr lang="en-US" altLang="de-DE" sz="1200" smtClean="0">
                <a:latin typeface="Times New Roman" panose="02020603050405020304" pitchFamily="18" charset="0"/>
              </a:rPr>
              <a:pPr/>
              <a:t>15</a:t>
            </a:fld>
            <a:endParaRPr lang="en-US" altLang="de-DE" sz="1200">
              <a:latin typeface="Times New Roman" panose="02020603050405020304" pitchFamily="18" charset="0"/>
            </a:endParaRPr>
          </a:p>
        </p:txBody>
      </p:sp>
      <p:sp>
        <p:nvSpPr>
          <p:cNvPr id="26627" name="Rectangle 2">
            <a:extLst>
              <a:ext uri="{FF2B5EF4-FFF2-40B4-BE49-F238E27FC236}">
                <a16:creationId xmlns:a16="http://schemas.microsoft.com/office/drawing/2014/main" id="{7656C60D-B332-4D20-BB32-A754DF720B25}"/>
              </a:ext>
            </a:extLst>
          </p:cNvPr>
          <p:cNvSpPr>
            <a:spLocks noGrp="1" noRot="1" noChangeAspect="1" noChangeArrowheads="1" noTextEdit="1"/>
          </p:cNvSpPr>
          <p:nvPr>
            <p:ph type="sldImg"/>
          </p:nvPr>
        </p:nvSpPr>
        <p:spPr>
          <a:xfrm>
            <a:off x="928688" y="739775"/>
            <a:ext cx="4937125" cy="3703638"/>
          </a:xfrm>
          <a:ln/>
        </p:spPr>
      </p:sp>
      <p:sp>
        <p:nvSpPr>
          <p:cNvPr id="26628" name="Rectangle 3">
            <a:extLst>
              <a:ext uri="{FF2B5EF4-FFF2-40B4-BE49-F238E27FC236}">
                <a16:creationId xmlns:a16="http://schemas.microsoft.com/office/drawing/2014/main" id="{6D742B00-8788-4EF0-B66C-388E7B4FD42B}"/>
              </a:ext>
            </a:extLst>
          </p:cNvPr>
          <p:cNvSpPr>
            <a:spLocks noGrp="1" noChangeArrowheads="1"/>
          </p:cNvSpPr>
          <p:nvPr>
            <p:ph type="body" idx="1"/>
          </p:nvPr>
        </p:nvSpPr>
        <p:spPr>
          <a:xfrm>
            <a:off x="301625" y="4689475"/>
            <a:ext cx="6345238" cy="444341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684" tIns="46342" rIns="92684" bIns="46342"/>
          <a:lstStyle/>
          <a:p>
            <a:pPr eaLnBrk="1" hangingPunct="1"/>
            <a:r>
              <a:rPr lang="de-DE" altLang="de-DE">
                <a:latin typeface="Times New Roman" panose="02020603050405020304" pitchFamily="18" charset="0"/>
              </a:rPr>
              <a:t>Wissenschaftler und Bildungspolitiker wollten den Begriff Schulfähigkeit schon ganz streichen, weil viel zu oft nur ein Teilbereich, nämlich der der kognitiven Fähigkeit, verstanden wird, d. h. Namen schreiben, geometrische Figuren unterscheiden, Zahlenreihen korrekt nennen .....</a:t>
            </a:r>
          </a:p>
          <a:p>
            <a:pPr eaLnBrk="1" hangingPunct="1"/>
            <a:r>
              <a:rPr lang="de-DE" altLang="de-DE">
                <a:latin typeface="Times New Roman" panose="02020603050405020304" pitchFamily="18" charset="0"/>
              </a:rPr>
              <a:t>Die alleinige kognitive Förderung von Kindern ist kein Beweis und keine Garantie für eine gute Schulfähigkeit oder für einen voraussagbaren guten Schulbesuch! Besonders begabte Kinder oder Kinder, die hauptsächlich  im Bereich des Denkens und Wissens geschult werden, haben zwar oft einen Wissensvorsprung, zeigen aber gleichzeitig häufiger Schwierigkeiten in anderen Entwicklungsbereichen wie beispielsweise im emotionalen und sozialen Bereich.</a:t>
            </a:r>
          </a:p>
          <a:p>
            <a:pPr eaLnBrk="1" hangingPunct="1"/>
            <a:r>
              <a:rPr lang="de-DE" altLang="de-DE">
                <a:latin typeface="Times New Roman" panose="02020603050405020304" pitchFamily="18" charset="0"/>
              </a:rPr>
              <a:t>	- weinen schneller, wenn ihnen eine Aufgabe nicht sofort gelingt</a:t>
            </a:r>
          </a:p>
          <a:p>
            <a:pPr eaLnBrk="1" hangingPunct="1"/>
            <a:r>
              <a:rPr lang="de-DE" altLang="de-DE">
                <a:latin typeface="Times New Roman" panose="02020603050405020304" pitchFamily="18" charset="0"/>
              </a:rPr>
              <a:t>	- sind schnell enttäuscht, wenn andere Kinder bessere Leistungen bringen</a:t>
            </a:r>
          </a:p>
          <a:p>
            <a:pPr eaLnBrk="1" hangingPunct="1"/>
            <a:r>
              <a:rPr lang="de-DE" altLang="de-DE">
                <a:latin typeface="Times New Roman" panose="02020603050405020304" pitchFamily="18" charset="0"/>
              </a:rPr>
              <a:t>	- reagieren mit Jähzorn, wenn sie ihr selbst gestecktes Ziel nicht erreichen</a:t>
            </a:r>
          </a:p>
          <a:p>
            <a:pPr eaLnBrk="1" hangingPunct="1"/>
            <a:r>
              <a:rPr lang="de-DE" altLang="de-DE">
                <a:latin typeface="Times New Roman" panose="02020603050405020304" pitchFamily="18" charset="0"/>
              </a:rPr>
              <a:t>	- sind nicht mit guten Ergebnissen zufrieden, wollen stets beste Leistungen</a:t>
            </a:r>
          </a:p>
          <a:p>
            <a:pPr eaLnBrk="1" hangingPunct="1"/>
            <a:r>
              <a:rPr lang="de-DE" altLang="de-DE">
                <a:latin typeface="Times New Roman" panose="02020603050405020304" pitchFamily="18" charset="0"/>
              </a:rPr>
              <a:t>	- haben keinen festen gesicherten Platz in einer Gruppe, wenig Freunde</a:t>
            </a:r>
          </a:p>
          <a:p>
            <a:pPr eaLnBrk="1" hangingPunct="1"/>
            <a:r>
              <a:rPr lang="de-DE" altLang="de-DE">
                <a:latin typeface="Times New Roman" panose="02020603050405020304" pitchFamily="18" charset="0"/>
              </a:rPr>
              <a:t>	- ziehen sich lieber zurück, spielen viel allein, suchen oft die Nähe der </a:t>
            </a:r>
          </a:p>
          <a:p>
            <a:pPr eaLnBrk="1" hangingPunct="1"/>
            <a:r>
              <a:rPr lang="de-DE" altLang="de-DE">
                <a:latin typeface="Times New Roman" panose="02020603050405020304" pitchFamily="18" charset="0"/>
              </a:rPr>
              <a:t>	  Erwachsenen</a:t>
            </a:r>
          </a:p>
          <a:p>
            <a:pPr eaLnBrk="1" hangingPunct="1"/>
            <a:r>
              <a:rPr lang="de-DE" altLang="de-DE" b="1">
                <a:latin typeface="Times New Roman" panose="02020603050405020304" pitchFamily="18" charset="0"/>
              </a:rPr>
              <a:t>So ist es verständlich, dass man Begabung und Schulfähigkeit nicht gleich setzen  kann und darf !</a:t>
            </a:r>
          </a:p>
          <a:p>
            <a:pPr eaLnBrk="1" hangingPunct="1"/>
            <a:r>
              <a:rPr lang="de-DE" altLang="de-DE">
                <a:latin typeface="Times New Roman" panose="02020603050405020304" pitchFamily="18" charset="0"/>
              </a:rPr>
              <a:t>(Es gibt tatsächlich eine ganze Reihe begabter Kinder, die aufgrund emotionaler Schwierigkeiten mit zunehmendem Alter eine regelrechte Lernunlust entwickelten oder gar zum „begabten Schulversager“ wurden.)</a:t>
            </a:r>
          </a:p>
          <a:p>
            <a:pPr eaLnBrk="1" hangingPunct="1"/>
            <a:r>
              <a:rPr lang="de-DE" altLang="de-DE" u="sng">
                <a:latin typeface="Times New Roman" panose="02020603050405020304" pitchFamily="18" charset="0"/>
              </a:rPr>
              <a:t>Folie vorlesen:</a:t>
            </a:r>
            <a:r>
              <a:rPr lang="de-DE" altLang="de-DE">
                <a:latin typeface="Times New Roman" panose="02020603050405020304" pitchFamily="18" charset="0"/>
              </a:rPr>
              <a:t> .......      </a:t>
            </a:r>
          </a:p>
          <a:p>
            <a:pPr eaLnBrk="1" hangingPunct="1"/>
            <a:r>
              <a:rPr lang="de-DE" altLang="de-DE">
                <a:latin typeface="Times New Roman" panose="02020603050405020304" pitchFamily="18" charset="0"/>
              </a:rPr>
              <a:t>„ Jeder der soeben vorgestellten vier Bereiche kann für sich als Teilbereich .......“</a:t>
            </a:r>
            <a:endParaRPr lang="de-DE" altLang="de-DE" u="sng">
              <a:latin typeface="Times New Roman" panose="02020603050405020304" pitchFamily="18" charset="0"/>
            </a:endParaRPr>
          </a:p>
          <a:p>
            <a:pPr eaLnBrk="1" hangingPunct="1"/>
            <a:endParaRPr lang="de-DE" altLang="de-DE">
              <a:latin typeface="Times New Roman" panose="02020603050405020304" pitchFamily="18" charset="0"/>
            </a:endParaRPr>
          </a:p>
          <a:p>
            <a:pPr eaLnBrk="1" hangingPunct="1"/>
            <a:endParaRPr lang="de-DE" altLang="de-DE">
              <a:latin typeface="Times New Roman" panose="02020603050405020304" pitchFamily="18" charset="0"/>
            </a:endParaRPr>
          </a:p>
          <a:p>
            <a:pPr eaLnBrk="1" hangingPunct="1"/>
            <a:endParaRPr lang="de-DE" altLang="de-DE">
              <a:latin typeface="Times New Roman" panose="02020603050405020304" pitchFamily="18" charset="0"/>
            </a:endParaRPr>
          </a:p>
        </p:txBody>
      </p:sp>
      <p:sp>
        <p:nvSpPr>
          <p:cNvPr id="26629" name="Rectangle 4">
            <a:extLst>
              <a:ext uri="{FF2B5EF4-FFF2-40B4-BE49-F238E27FC236}">
                <a16:creationId xmlns:a16="http://schemas.microsoft.com/office/drawing/2014/main" id="{AF9EE356-3989-4F89-89A8-E6678A30A51C}"/>
              </a:ext>
            </a:extLst>
          </p:cNvPr>
          <p:cNvSpPr>
            <a:spLocks noChangeArrowheads="1"/>
          </p:cNvSpPr>
          <p:nvPr/>
        </p:nvSpPr>
        <p:spPr bwMode="auto">
          <a:xfrm>
            <a:off x="311150" y="9012238"/>
            <a:ext cx="1481138" cy="230187"/>
          </a:xfrm>
          <a:prstGeom prst="rect">
            <a:avLst/>
          </a:prstGeom>
          <a:noFill/>
          <a:ln w="12700" cap="sq">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867A8F3F-72D9-423F-80B7-79437E1F83A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9FC2421-6048-4654-AD9B-048E1DFDE099}" type="slidenum">
              <a:rPr lang="en-US" altLang="de-DE" sz="1200" smtClean="0">
                <a:latin typeface="Times New Roman" panose="02020603050405020304" pitchFamily="18" charset="0"/>
              </a:rPr>
              <a:pPr/>
              <a:t>16</a:t>
            </a:fld>
            <a:endParaRPr lang="en-US" altLang="de-DE" sz="1200">
              <a:latin typeface="Times New Roman" panose="02020603050405020304" pitchFamily="18" charset="0"/>
            </a:endParaRPr>
          </a:p>
        </p:txBody>
      </p:sp>
      <p:sp>
        <p:nvSpPr>
          <p:cNvPr id="28675" name="Rectangle 2">
            <a:extLst>
              <a:ext uri="{FF2B5EF4-FFF2-40B4-BE49-F238E27FC236}">
                <a16:creationId xmlns:a16="http://schemas.microsoft.com/office/drawing/2014/main" id="{A8B2C03C-ACE6-4356-A330-8E5B74A1D310}"/>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D214326C-A669-4B26-8796-0EFF159F2E1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de-DE" altLang="de-DE">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de-DE"/>
              <a:t>Titelmasterformat durch Klicken bearbeiten</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en-US"/>
          </a:p>
        </p:txBody>
      </p:sp>
      <p:sp>
        <p:nvSpPr>
          <p:cNvPr id="4" name="Date Placeholder 3">
            <a:extLst>
              <a:ext uri="{FF2B5EF4-FFF2-40B4-BE49-F238E27FC236}">
                <a16:creationId xmlns:a16="http://schemas.microsoft.com/office/drawing/2014/main" id="{919BB03C-927B-40FD-A6FC-BF9E7201EA20}"/>
              </a:ext>
            </a:extLst>
          </p:cNvPr>
          <p:cNvSpPr>
            <a:spLocks noGrp="1"/>
          </p:cNvSpPr>
          <p:nvPr>
            <p:ph type="dt" sz="half" idx="10"/>
          </p:nvPr>
        </p:nvSpPr>
        <p:spPr/>
        <p:txBody>
          <a:bodyPr/>
          <a:lstStyle>
            <a:lvl1pPr>
              <a:defRPr/>
            </a:lvl1pPr>
          </a:lstStyle>
          <a:p>
            <a:pPr>
              <a:defRPr/>
            </a:pPr>
            <a:endParaRPr lang="de-DE" altLang="de-DE"/>
          </a:p>
        </p:txBody>
      </p:sp>
      <p:sp>
        <p:nvSpPr>
          <p:cNvPr id="5" name="Footer Placeholder 4">
            <a:extLst>
              <a:ext uri="{FF2B5EF4-FFF2-40B4-BE49-F238E27FC236}">
                <a16:creationId xmlns:a16="http://schemas.microsoft.com/office/drawing/2014/main" id="{54E03015-8E7C-48E9-9B65-1B41EDC92309}"/>
              </a:ext>
            </a:extLst>
          </p:cNvPr>
          <p:cNvSpPr>
            <a:spLocks noGrp="1"/>
          </p:cNvSpPr>
          <p:nvPr>
            <p:ph type="ftr" sz="quarter" idx="11"/>
          </p:nvPr>
        </p:nvSpPr>
        <p:spPr/>
        <p:txBody>
          <a:bodyPr/>
          <a:lstStyle>
            <a:lvl1pPr>
              <a:defRPr/>
            </a:lvl1pPr>
          </a:lstStyle>
          <a:p>
            <a:pPr>
              <a:defRPr/>
            </a:pPr>
            <a:endParaRPr lang="de-DE" altLang="de-DE"/>
          </a:p>
        </p:txBody>
      </p:sp>
      <p:sp>
        <p:nvSpPr>
          <p:cNvPr id="6" name="Slide Number Placeholder 5">
            <a:extLst>
              <a:ext uri="{FF2B5EF4-FFF2-40B4-BE49-F238E27FC236}">
                <a16:creationId xmlns:a16="http://schemas.microsoft.com/office/drawing/2014/main" id="{60F3405C-4F74-437A-A354-E883A0DB36A4}"/>
              </a:ext>
            </a:extLst>
          </p:cNvPr>
          <p:cNvSpPr>
            <a:spLocks noGrp="1"/>
          </p:cNvSpPr>
          <p:nvPr>
            <p:ph type="sldNum" sz="quarter" idx="12"/>
          </p:nvPr>
        </p:nvSpPr>
        <p:spPr/>
        <p:txBody>
          <a:bodyPr/>
          <a:lstStyle>
            <a:lvl1pPr>
              <a:defRPr/>
            </a:lvl1pPr>
          </a:lstStyle>
          <a:p>
            <a:pPr>
              <a:defRPr/>
            </a:pPr>
            <a:fld id="{90E7252B-0ACF-470C-8357-BB319194273D}" type="slidenum">
              <a:rPr lang="de-DE" altLang="de-DE"/>
              <a:pPr>
                <a:defRPr/>
              </a:pPr>
              <a:t>‹Nr.›</a:t>
            </a:fld>
            <a:endParaRPr lang="de-DE" altLang="de-DE"/>
          </a:p>
        </p:txBody>
      </p:sp>
    </p:spTree>
    <p:extLst>
      <p:ext uri="{BB962C8B-B14F-4D97-AF65-F5344CB8AC3E}">
        <p14:creationId xmlns:p14="http://schemas.microsoft.com/office/powerpoint/2010/main" val="1096445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a:extLst>
              <a:ext uri="{FF2B5EF4-FFF2-40B4-BE49-F238E27FC236}">
                <a16:creationId xmlns:a16="http://schemas.microsoft.com/office/drawing/2014/main" id="{2C12EB63-3FD9-4575-9E7B-E3462FC6B47C}"/>
              </a:ext>
            </a:extLst>
          </p:cNvPr>
          <p:cNvSpPr>
            <a:spLocks noGrp="1"/>
          </p:cNvSpPr>
          <p:nvPr>
            <p:ph type="dt" sz="half" idx="10"/>
          </p:nvPr>
        </p:nvSpPr>
        <p:spPr/>
        <p:txBody>
          <a:bodyPr/>
          <a:lstStyle>
            <a:lvl1pPr>
              <a:defRPr/>
            </a:lvl1pPr>
          </a:lstStyle>
          <a:p>
            <a:pPr>
              <a:defRPr/>
            </a:pPr>
            <a:endParaRPr lang="de-DE" altLang="de-DE"/>
          </a:p>
        </p:txBody>
      </p:sp>
      <p:sp>
        <p:nvSpPr>
          <p:cNvPr id="5" name="Footer Placeholder 4">
            <a:extLst>
              <a:ext uri="{FF2B5EF4-FFF2-40B4-BE49-F238E27FC236}">
                <a16:creationId xmlns:a16="http://schemas.microsoft.com/office/drawing/2014/main" id="{1B0AE2F9-1BEA-4894-B7B0-3343DB91B30E}"/>
              </a:ext>
            </a:extLst>
          </p:cNvPr>
          <p:cNvSpPr>
            <a:spLocks noGrp="1"/>
          </p:cNvSpPr>
          <p:nvPr>
            <p:ph type="ftr" sz="quarter" idx="11"/>
          </p:nvPr>
        </p:nvSpPr>
        <p:spPr/>
        <p:txBody>
          <a:bodyPr/>
          <a:lstStyle>
            <a:lvl1pPr>
              <a:defRPr/>
            </a:lvl1pPr>
          </a:lstStyle>
          <a:p>
            <a:pPr>
              <a:defRPr/>
            </a:pPr>
            <a:endParaRPr lang="de-DE" altLang="de-DE"/>
          </a:p>
        </p:txBody>
      </p:sp>
      <p:sp>
        <p:nvSpPr>
          <p:cNvPr id="6" name="Slide Number Placeholder 5">
            <a:extLst>
              <a:ext uri="{FF2B5EF4-FFF2-40B4-BE49-F238E27FC236}">
                <a16:creationId xmlns:a16="http://schemas.microsoft.com/office/drawing/2014/main" id="{5D85BBCA-D1B7-43B1-9002-7E86D0E510D9}"/>
              </a:ext>
            </a:extLst>
          </p:cNvPr>
          <p:cNvSpPr>
            <a:spLocks noGrp="1"/>
          </p:cNvSpPr>
          <p:nvPr>
            <p:ph type="sldNum" sz="quarter" idx="12"/>
          </p:nvPr>
        </p:nvSpPr>
        <p:spPr/>
        <p:txBody>
          <a:bodyPr/>
          <a:lstStyle>
            <a:lvl1pPr>
              <a:defRPr/>
            </a:lvl1pPr>
          </a:lstStyle>
          <a:p>
            <a:pPr>
              <a:defRPr/>
            </a:pPr>
            <a:fld id="{4F4C3ADC-C179-43E8-A6E3-EBD25CA4D3C8}" type="slidenum">
              <a:rPr lang="de-DE" altLang="de-DE"/>
              <a:pPr>
                <a:defRPr/>
              </a:pPr>
              <a:t>‹Nr.›</a:t>
            </a:fld>
            <a:endParaRPr lang="de-DE" altLang="de-DE"/>
          </a:p>
        </p:txBody>
      </p:sp>
    </p:spTree>
    <p:extLst>
      <p:ext uri="{BB962C8B-B14F-4D97-AF65-F5344CB8AC3E}">
        <p14:creationId xmlns:p14="http://schemas.microsoft.com/office/powerpoint/2010/main" val="792753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de-DE"/>
              <a:t>Titelmasterformat durch Klicken bearbeiten</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a:extLst>
              <a:ext uri="{FF2B5EF4-FFF2-40B4-BE49-F238E27FC236}">
                <a16:creationId xmlns:a16="http://schemas.microsoft.com/office/drawing/2014/main" id="{263F2264-3D1B-48C8-BFE7-192AE013A225}"/>
              </a:ext>
            </a:extLst>
          </p:cNvPr>
          <p:cNvSpPr>
            <a:spLocks noGrp="1"/>
          </p:cNvSpPr>
          <p:nvPr>
            <p:ph type="dt" sz="half" idx="10"/>
          </p:nvPr>
        </p:nvSpPr>
        <p:spPr/>
        <p:txBody>
          <a:bodyPr/>
          <a:lstStyle>
            <a:lvl1pPr>
              <a:defRPr/>
            </a:lvl1pPr>
          </a:lstStyle>
          <a:p>
            <a:pPr>
              <a:defRPr/>
            </a:pPr>
            <a:endParaRPr lang="de-DE" altLang="de-DE"/>
          </a:p>
        </p:txBody>
      </p:sp>
      <p:sp>
        <p:nvSpPr>
          <p:cNvPr id="5" name="Footer Placeholder 4">
            <a:extLst>
              <a:ext uri="{FF2B5EF4-FFF2-40B4-BE49-F238E27FC236}">
                <a16:creationId xmlns:a16="http://schemas.microsoft.com/office/drawing/2014/main" id="{71B2729C-95FF-4B7E-AF21-B84359326E1E}"/>
              </a:ext>
            </a:extLst>
          </p:cNvPr>
          <p:cNvSpPr>
            <a:spLocks noGrp="1"/>
          </p:cNvSpPr>
          <p:nvPr>
            <p:ph type="ftr" sz="quarter" idx="11"/>
          </p:nvPr>
        </p:nvSpPr>
        <p:spPr/>
        <p:txBody>
          <a:bodyPr/>
          <a:lstStyle>
            <a:lvl1pPr>
              <a:defRPr/>
            </a:lvl1pPr>
          </a:lstStyle>
          <a:p>
            <a:pPr>
              <a:defRPr/>
            </a:pPr>
            <a:endParaRPr lang="de-DE" altLang="de-DE"/>
          </a:p>
        </p:txBody>
      </p:sp>
      <p:sp>
        <p:nvSpPr>
          <p:cNvPr id="6" name="Slide Number Placeholder 5">
            <a:extLst>
              <a:ext uri="{FF2B5EF4-FFF2-40B4-BE49-F238E27FC236}">
                <a16:creationId xmlns:a16="http://schemas.microsoft.com/office/drawing/2014/main" id="{8655800E-CC0F-4260-8B45-2878B9E20F73}"/>
              </a:ext>
            </a:extLst>
          </p:cNvPr>
          <p:cNvSpPr>
            <a:spLocks noGrp="1"/>
          </p:cNvSpPr>
          <p:nvPr>
            <p:ph type="sldNum" sz="quarter" idx="12"/>
          </p:nvPr>
        </p:nvSpPr>
        <p:spPr/>
        <p:txBody>
          <a:bodyPr/>
          <a:lstStyle>
            <a:lvl1pPr>
              <a:defRPr/>
            </a:lvl1pPr>
          </a:lstStyle>
          <a:p>
            <a:pPr>
              <a:defRPr/>
            </a:pPr>
            <a:fld id="{EFEF2245-E720-4FFB-923D-4DB04F94955D}" type="slidenum">
              <a:rPr lang="de-DE" altLang="de-DE"/>
              <a:pPr>
                <a:defRPr/>
              </a:pPr>
              <a:t>‹Nr.›</a:t>
            </a:fld>
            <a:endParaRPr lang="de-DE" altLang="de-DE"/>
          </a:p>
        </p:txBody>
      </p:sp>
    </p:spTree>
    <p:extLst>
      <p:ext uri="{BB962C8B-B14F-4D97-AF65-F5344CB8AC3E}">
        <p14:creationId xmlns:p14="http://schemas.microsoft.com/office/powerpoint/2010/main" val="4071011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a:extLst>
              <a:ext uri="{FF2B5EF4-FFF2-40B4-BE49-F238E27FC236}">
                <a16:creationId xmlns:a16="http://schemas.microsoft.com/office/drawing/2014/main" id="{1B8E6730-E467-4190-B523-FD6E4D20086B}"/>
              </a:ext>
            </a:extLst>
          </p:cNvPr>
          <p:cNvSpPr>
            <a:spLocks noGrp="1"/>
          </p:cNvSpPr>
          <p:nvPr>
            <p:ph type="dt" sz="half" idx="10"/>
          </p:nvPr>
        </p:nvSpPr>
        <p:spPr/>
        <p:txBody>
          <a:bodyPr/>
          <a:lstStyle>
            <a:lvl1pPr>
              <a:defRPr/>
            </a:lvl1pPr>
          </a:lstStyle>
          <a:p>
            <a:pPr>
              <a:defRPr/>
            </a:pPr>
            <a:endParaRPr lang="de-DE" altLang="de-DE"/>
          </a:p>
        </p:txBody>
      </p:sp>
      <p:sp>
        <p:nvSpPr>
          <p:cNvPr id="5" name="Footer Placeholder 4">
            <a:extLst>
              <a:ext uri="{FF2B5EF4-FFF2-40B4-BE49-F238E27FC236}">
                <a16:creationId xmlns:a16="http://schemas.microsoft.com/office/drawing/2014/main" id="{22265116-F98B-49A8-9E5F-7A681DCFCF9D}"/>
              </a:ext>
            </a:extLst>
          </p:cNvPr>
          <p:cNvSpPr>
            <a:spLocks noGrp="1"/>
          </p:cNvSpPr>
          <p:nvPr>
            <p:ph type="ftr" sz="quarter" idx="11"/>
          </p:nvPr>
        </p:nvSpPr>
        <p:spPr/>
        <p:txBody>
          <a:bodyPr/>
          <a:lstStyle>
            <a:lvl1pPr>
              <a:defRPr/>
            </a:lvl1pPr>
          </a:lstStyle>
          <a:p>
            <a:pPr>
              <a:defRPr/>
            </a:pPr>
            <a:endParaRPr lang="de-DE" altLang="de-DE"/>
          </a:p>
        </p:txBody>
      </p:sp>
      <p:sp>
        <p:nvSpPr>
          <p:cNvPr id="6" name="Slide Number Placeholder 5">
            <a:extLst>
              <a:ext uri="{FF2B5EF4-FFF2-40B4-BE49-F238E27FC236}">
                <a16:creationId xmlns:a16="http://schemas.microsoft.com/office/drawing/2014/main" id="{E09268CC-CED1-4389-9A38-66A4342D3633}"/>
              </a:ext>
            </a:extLst>
          </p:cNvPr>
          <p:cNvSpPr>
            <a:spLocks noGrp="1"/>
          </p:cNvSpPr>
          <p:nvPr>
            <p:ph type="sldNum" sz="quarter" idx="12"/>
          </p:nvPr>
        </p:nvSpPr>
        <p:spPr/>
        <p:txBody>
          <a:bodyPr/>
          <a:lstStyle>
            <a:lvl1pPr>
              <a:defRPr/>
            </a:lvl1pPr>
          </a:lstStyle>
          <a:p>
            <a:pPr>
              <a:defRPr/>
            </a:pPr>
            <a:fld id="{C9E5CFD1-7D69-4E0F-9179-FEBBFFE3CFE1}" type="slidenum">
              <a:rPr lang="de-DE" altLang="de-DE"/>
              <a:pPr>
                <a:defRPr/>
              </a:pPr>
              <a:t>‹Nr.›</a:t>
            </a:fld>
            <a:endParaRPr lang="de-DE" altLang="de-DE"/>
          </a:p>
        </p:txBody>
      </p:sp>
    </p:spTree>
    <p:extLst>
      <p:ext uri="{BB962C8B-B14F-4D97-AF65-F5344CB8AC3E}">
        <p14:creationId xmlns:p14="http://schemas.microsoft.com/office/powerpoint/2010/main" val="1313695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de-DE"/>
              <a:t>Titelmasterformat durch Klicken bearbeiten</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e Placeholder 3">
            <a:extLst>
              <a:ext uri="{FF2B5EF4-FFF2-40B4-BE49-F238E27FC236}">
                <a16:creationId xmlns:a16="http://schemas.microsoft.com/office/drawing/2014/main" id="{03A4914A-C9EF-49CE-8D5E-C9B6E4269108}"/>
              </a:ext>
            </a:extLst>
          </p:cNvPr>
          <p:cNvSpPr>
            <a:spLocks noGrp="1"/>
          </p:cNvSpPr>
          <p:nvPr>
            <p:ph type="dt" sz="half" idx="10"/>
          </p:nvPr>
        </p:nvSpPr>
        <p:spPr/>
        <p:txBody>
          <a:bodyPr/>
          <a:lstStyle>
            <a:lvl1pPr>
              <a:defRPr/>
            </a:lvl1pPr>
          </a:lstStyle>
          <a:p>
            <a:pPr>
              <a:defRPr/>
            </a:pPr>
            <a:endParaRPr lang="de-DE" altLang="de-DE"/>
          </a:p>
        </p:txBody>
      </p:sp>
      <p:sp>
        <p:nvSpPr>
          <p:cNvPr id="5" name="Footer Placeholder 4">
            <a:extLst>
              <a:ext uri="{FF2B5EF4-FFF2-40B4-BE49-F238E27FC236}">
                <a16:creationId xmlns:a16="http://schemas.microsoft.com/office/drawing/2014/main" id="{D5F83C07-6B01-4EA4-ACB1-9E05CAD6BB12}"/>
              </a:ext>
            </a:extLst>
          </p:cNvPr>
          <p:cNvSpPr>
            <a:spLocks noGrp="1"/>
          </p:cNvSpPr>
          <p:nvPr>
            <p:ph type="ftr" sz="quarter" idx="11"/>
          </p:nvPr>
        </p:nvSpPr>
        <p:spPr/>
        <p:txBody>
          <a:bodyPr/>
          <a:lstStyle>
            <a:lvl1pPr>
              <a:defRPr/>
            </a:lvl1pPr>
          </a:lstStyle>
          <a:p>
            <a:pPr>
              <a:defRPr/>
            </a:pPr>
            <a:endParaRPr lang="de-DE" altLang="de-DE"/>
          </a:p>
        </p:txBody>
      </p:sp>
      <p:sp>
        <p:nvSpPr>
          <p:cNvPr id="6" name="Slide Number Placeholder 5">
            <a:extLst>
              <a:ext uri="{FF2B5EF4-FFF2-40B4-BE49-F238E27FC236}">
                <a16:creationId xmlns:a16="http://schemas.microsoft.com/office/drawing/2014/main" id="{526FE3A8-AF7E-4F5D-A0E4-340BB64531E1}"/>
              </a:ext>
            </a:extLst>
          </p:cNvPr>
          <p:cNvSpPr>
            <a:spLocks noGrp="1"/>
          </p:cNvSpPr>
          <p:nvPr>
            <p:ph type="sldNum" sz="quarter" idx="12"/>
          </p:nvPr>
        </p:nvSpPr>
        <p:spPr/>
        <p:txBody>
          <a:bodyPr/>
          <a:lstStyle>
            <a:lvl1pPr>
              <a:defRPr/>
            </a:lvl1pPr>
          </a:lstStyle>
          <a:p>
            <a:pPr>
              <a:defRPr/>
            </a:pPr>
            <a:fld id="{55CC315C-B395-444F-86E0-C63A1C99B137}" type="slidenum">
              <a:rPr lang="de-DE" altLang="de-DE"/>
              <a:pPr>
                <a:defRPr/>
              </a:pPr>
              <a:t>‹Nr.›</a:t>
            </a:fld>
            <a:endParaRPr lang="de-DE" altLang="de-DE"/>
          </a:p>
        </p:txBody>
      </p:sp>
    </p:spTree>
    <p:extLst>
      <p:ext uri="{BB962C8B-B14F-4D97-AF65-F5344CB8AC3E}">
        <p14:creationId xmlns:p14="http://schemas.microsoft.com/office/powerpoint/2010/main" val="790828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de-DE"/>
              <a:t>Titelmasterformat durch Klicken bearbeiten</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3">
            <a:extLst>
              <a:ext uri="{FF2B5EF4-FFF2-40B4-BE49-F238E27FC236}">
                <a16:creationId xmlns:a16="http://schemas.microsoft.com/office/drawing/2014/main" id="{A734FAE0-44B9-4598-B444-3B528F7379DE}"/>
              </a:ext>
            </a:extLst>
          </p:cNvPr>
          <p:cNvSpPr>
            <a:spLocks noGrp="1"/>
          </p:cNvSpPr>
          <p:nvPr>
            <p:ph type="dt" sz="half" idx="10"/>
          </p:nvPr>
        </p:nvSpPr>
        <p:spPr/>
        <p:txBody>
          <a:bodyPr/>
          <a:lstStyle>
            <a:lvl1pPr>
              <a:defRPr/>
            </a:lvl1pPr>
          </a:lstStyle>
          <a:p>
            <a:pPr>
              <a:defRPr/>
            </a:pPr>
            <a:endParaRPr lang="de-DE" altLang="de-DE"/>
          </a:p>
        </p:txBody>
      </p:sp>
      <p:sp>
        <p:nvSpPr>
          <p:cNvPr id="6" name="Footer Placeholder 4">
            <a:extLst>
              <a:ext uri="{FF2B5EF4-FFF2-40B4-BE49-F238E27FC236}">
                <a16:creationId xmlns:a16="http://schemas.microsoft.com/office/drawing/2014/main" id="{87E4A5C1-0687-4227-8FE3-EBEF2253F45E}"/>
              </a:ext>
            </a:extLst>
          </p:cNvPr>
          <p:cNvSpPr>
            <a:spLocks noGrp="1"/>
          </p:cNvSpPr>
          <p:nvPr>
            <p:ph type="ftr" sz="quarter" idx="11"/>
          </p:nvPr>
        </p:nvSpPr>
        <p:spPr/>
        <p:txBody>
          <a:bodyPr/>
          <a:lstStyle>
            <a:lvl1pPr>
              <a:defRPr/>
            </a:lvl1pPr>
          </a:lstStyle>
          <a:p>
            <a:pPr>
              <a:defRPr/>
            </a:pPr>
            <a:endParaRPr lang="de-DE" altLang="de-DE"/>
          </a:p>
        </p:txBody>
      </p:sp>
      <p:sp>
        <p:nvSpPr>
          <p:cNvPr id="7" name="Slide Number Placeholder 5">
            <a:extLst>
              <a:ext uri="{FF2B5EF4-FFF2-40B4-BE49-F238E27FC236}">
                <a16:creationId xmlns:a16="http://schemas.microsoft.com/office/drawing/2014/main" id="{5C8F69CB-87B6-4550-9AC8-0C2333345294}"/>
              </a:ext>
            </a:extLst>
          </p:cNvPr>
          <p:cNvSpPr>
            <a:spLocks noGrp="1"/>
          </p:cNvSpPr>
          <p:nvPr>
            <p:ph type="sldNum" sz="quarter" idx="12"/>
          </p:nvPr>
        </p:nvSpPr>
        <p:spPr/>
        <p:txBody>
          <a:bodyPr/>
          <a:lstStyle>
            <a:lvl1pPr>
              <a:defRPr/>
            </a:lvl1pPr>
          </a:lstStyle>
          <a:p>
            <a:pPr>
              <a:defRPr/>
            </a:pPr>
            <a:fld id="{24264AAF-9F95-43E8-A65A-F99C4BD4A26F}" type="slidenum">
              <a:rPr lang="de-DE" altLang="de-DE"/>
              <a:pPr>
                <a:defRPr/>
              </a:pPr>
              <a:t>‹Nr.›</a:t>
            </a:fld>
            <a:endParaRPr lang="de-DE" altLang="de-DE"/>
          </a:p>
        </p:txBody>
      </p:sp>
    </p:spTree>
    <p:extLst>
      <p:ext uri="{BB962C8B-B14F-4D97-AF65-F5344CB8AC3E}">
        <p14:creationId xmlns:p14="http://schemas.microsoft.com/office/powerpoint/2010/main" val="1870889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Titelmasterformat durch Klicken bearbeiten</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Date Placeholder 3">
            <a:extLst>
              <a:ext uri="{FF2B5EF4-FFF2-40B4-BE49-F238E27FC236}">
                <a16:creationId xmlns:a16="http://schemas.microsoft.com/office/drawing/2014/main" id="{89F46354-50A7-44AB-B86D-DE21A4B06ADB}"/>
              </a:ext>
            </a:extLst>
          </p:cNvPr>
          <p:cNvSpPr>
            <a:spLocks noGrp="1"/>
          </p:cNvSpPr>
          <p:nvPr>
            <p:ph type="dt" sz="half" idx="10"/>
          </p:nvPr>
        </p:nvSpPr>
        <p:spPr/>
        <p:txBody>
          <a:bodyPr/>
          <a:lstStyle>
            <a:lvl1pPr>
              <a:defRPr/>
            </a:lvl1pPr>
          </a:lstStyle>
          <a:p>
            <a:pPr>
              <a:defRPr/>
            </a:pPr>
            <a:endParaRPr lang="de-DE" altLang="de-DE"/>
          </a:p>
        </p:txBody>
      </p:sp>
      <p:sp>
        <p:nvSpPr>
          <p:cNvPr id="8" name="Footer Placeholder 4">
            <a:extLst>
              <a:ext uri="{FF2B5EF4-FFF2-40B4-BE49-F238E27FC236}">
                <a16:creationId xmlns:a16="http://schemas.microsoft.com/office/drawing/2014/main" id="{EA73A6F8-B13A-4492-96CD-D863805F9D6C}"/>
              </a:ext>
            </a:extLst>
          </p:cNvPr>
          <p:cNvSpPr>
            <a:spLocks noGrp="1"/>
          </p:cNvSpPr>
          <p:nvPr>
            <p:ph type="ftr" sz="quarter" idx="11"/>
          </p:nvPr>
        </p:nvSpPr>
        <p:spPr/>
        <p:txBody>
          <a:bodyPr/>
          <a:lstStyle>
            <a:lvl1pPr>
              <a:defRPr/>
            </a:lvl1pPr>
          </a:lstStyle>
          <a:p>
            <a:pPr>
              <a:defRPr/>
            </a:pPr>
            <a:endParaRPr lang="de-DE" altLang="de-DE"/>
          </a:p>
        </p:txBody>
      </p:sp>
      <p:sp>
        <p:nvSpPr>
          <p:cNvPr id="9" name="Slide Number Placeholder 5">
            <a:extLst>
              <a:ext uri="{FF2B5EF4-FFF2-40B4-BE49-F238E27FC236}">
                <a16:creationId xmlns:a16="http://schemas.microsoft.com/office/drawing/2014/main" id="{804A40D9-8066-421F-AA95-F11A40C1DC6C}"/>
              </a:ext>
            </a:extLst>
          </p:cNvPr>
          <p:cNvSpPr>
            <a:spLocks noGrp="1"/>
          </p:cNvSpPr>
          <p:nvPr>
            <p:ph type="sldNum" sz="quarter" idx="12"/>
          </p:nvPr>
        </p:nvSpPr>
        <p:spPr/>
        <p:txBody>
          <a:bodyPr/>
          <a:lstStyle>
            <a:lvl1pPr>
              <a:defRPr/>
            </a:lvl1pPr>
          </a:lstStyle>
          <a:p>
            <a:pPr>
              <a:defRPr/>
            </a:pPr>
            <a:fld id="{44E2A283-EB8D-4A04-8147-BADC5A9397C4}" type="slidenum">
              <a:rPr lang="de-DE" altLang="de-DE"/>
              <a:pPr>
                <a:defRPr/>
              </a:pPr>
              <a:t>‹Nr.›</a:t>
            </a:fld>
            <a:endParaRPr lang="de-DE" altLang="de-DE"/>
          </a:p>
        </p:txBody>
      </p:sp>
    </p:spTree>
    <p:extLst>
      <p:ext uri="{BB962C8B-B14F-4D97-AF65-F5344CB8AC3E}">
        <p14:creationId xmlns:p14="http://schemas.microsoft.com/office/powerpoint/2010/main" val="4124737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a:p>
        </p:txBody>
      </p:sp>
      <p:sp>
        <p:nvSpPr>
          <p:cNvPr id="3" name="Date Placeholder 3">
            <a:extLst>
              <a:ext uri="{FF2B5EF4-FFF2-40B4-BE49-F238E27FC236}">
                <a16:creationId xmlns:a16="http://schemas.microsoft.com/office/drawing/2014/main" id="{9D206A9E-CE1D-47CC-B6B7-BA2EAEB2C7CB}"/>
              </a:ext>
            </a:extLst>
          </p:cNvPr>
          <p:cNvSpPr>
            <a:spLocks noGrp="1"/>
          </p:cNvSpPr>
          <p:nvPr>
            <p:ph type="dt" sz="half" idx="10"/>
          </p:nvPr>
        </p:nvSpPr>
        <p:spPr/>
        <p:txBody>
          <a:bodyPr/>
          <a:lstStyle>
            <a:lvl1pPr>
              <a:defRPr/>
            </a:lvl1pPr>
          </a:lstStyle>
          <a:p>
            <a:pPr>
              <a:defRPr/>
            </a:pPr>
            <a:endParaRPr lang="de-DE" altLang="de-DE"/>
          </a:p>
        </p:txBody>
      </p:sp>
      <p:sp>
        <p:nvSpPr>
          <p:cNvPr id="4" name="Footer Placeholder 4">
            <a:extLst>
              <a:ext uri="{FF2B5EF4-FFF2-40B4-BE49-F238E27FC236}">
                <a16:creationId xmlns:a16="http://schemas.microsoft.com/office/drawing/2014/main" id="{A863931B-E151-4F8E-B517-1C43E474903C}"/>
              </a:ext>
            </a:extLst>
          </p:cNvPr>
          <p:cNvSpPr>
            <a:spLocks noGrp="1"/>
          </p:cNvSpPr>
          <p:nvPr>
            <p:ph type="ftr" sz="quarter" idx="11"/>
          </p:nvPr>
        </p:nvSpPr>
        <p:spPr/>
        <p:txBody>
          <a:bodyPr/>
          <a:lstStyle>
            <a:lvl1pPr>
              <a:defRPr/>
            </a:lvl1pPr>
          </a:lstStyle>
          <a:p>
            <a:pPr>
              <a:defRPr/>
            </a:pPr>
            <a:endParaRPr lang="de-DE" altLang="de-DE"/>
          </a:p>
        </p:txBody>
      </p:sp>
      <p:sp>
        <p:nvSpPr>
          <p:cNvPr id="5" name="Slide Number Placeholder 5">
            <a:extLst>
              <a:ext uri="{FF2B5EF4-FFF2-40B4-BE49-F238E27FC236}">
                <a16:creationId xmlns:a16="http://schemas.microsoft.com/office/drawing/2014/main" id="{C730CB53-CF51-4595-93F0-879B0780E00E}"/>
              </a:ext>
            </a:extLst>
          </p:cNvPr>
          <p:cNvSpPr>
            <a:spLocks noGrp="1"/>
          </p:cNvSpPr>
          <p:nvPr>
            <p:ph type="sldNum" sz="quarter" idx="12"/>
          </p:nvPr>
        </p:nvSpPr>
        <p:spPr/>
        <p:txBody>
          <a:bodyPr/>
          <a:lstStyle>
            <a:lvl1pPr>
              <a:defRPr/>
            </a:lvl1pPr>
          </a:lstStyle>
          <a:p>
            <a:pPr>
              <a:defRPr/>
            </a:pPr>
            <a:fld id="{6404163D-7702-4EBE-B165-28C0FDDAD171}" type="slidenum">
              <a:rPr lang="de-DE" altLang="de-DE"/>
              <a:pPr>
                <a:defRPr/>
              </a:pPr>
              <a:t>‹Nr.›</a:t>
            </a:fld>
            <a:endParaRPr lang="de-DE" altLang="de-DE"/>
          </a:p>
        </p:txBody>
      </p:sp>
    </p:spTree>
    <p:extLst>
      <p:ext uri="{BB962C8B-B14F-4D97-AF65-F5344CB8AC3E}">
        <p14:creationId xmlns:p14="http://schemas.microsoft.com/office/powerpoint/2010/main" val="2823165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D1E4BC8-A3B7-4A49-9B9A-AE56FD9C0D6E}"/>
              </a:ext>
            </a:extLst>
          </p:cNvPr>
          <p:cNvSpPr>
            <a:spLocks noGrp="1"/>
          </p:cNvSpPr>
          <p:nvPr>
            <p:ph type="dt" sz="half" idx="10"/>
          </p:nvPr>
        </p:nvSpPr>
        <p:spPr/>
        <p:txBody>
          <a:bodyPr/>
          <a:lstStyle>
            <a:lvl1pPr>
              <a:defRPr/>
            </a:lvl1pPr>
          </a:lstStyle>
          <a:p>
            <a:pPr>
              <a:defRPr/>
            </a:pPr>
            <a:endParaRPr lang="de-DE" altLang="de-DE"/>
          </a:p>
        </p:txBody>
      </p:sp>
      <p:sp>
        <p:nvSpPr>
          <p:cNvPr id="3" name="Footer Placeholder 4">
            <a:extLst>
              <a:ext uri="{FF2B5EF4-FFF2-40B4-BE49-F238E27FC236}">
                <a16:creationId xmlns:a16="http://schemas.microsoft.com/office/drawing/2014/main" id="{30E92881-AD50-4AC6-80A2-B975D6B474C7}"/>
              </a:ext>
            </a:extLst>
          </p:cNvPr>
          <p:cNvSpPr>
            <a:spLocks noGrp="1"/>
          </p:cNvSpPr>
          <p:nvPr>
            <p:ph type="ftr" sz="quarter" idx="11"/>
          </p:nvPr>
        </p:nvSpPr>
        <p:spPr/>
        <p:txBody>
          <a:bodyPr/>
          <a:lstStyle>
            <a:lvl1pPr>
              <a:defRPr/>
            </a:lvl1pPr>
          </a:lstStyle>
          <a:p>
            <a:pPr>
              <a:defRPr/>
            </a:pPr>
            <a:endParaRPr lang="de-DE" altLang="de-DE"/>
          </a:p>
        </p:txBody>
      </p:sp>
      <p:sp>
        <p:nvSpPr>
          <p:cNvPr id="4" name="Slide Number Placeholder 5">
            <a:extLst>
              <a:ext uri="{FF2B5EF4-FFF2-40B4-BE49-F238E27FC236}">
                <a16:creationId xmlns:a16="http://schemas.microsoft.com/office/drawing/2014/main" id="{6346B7B2-7BB3-44C3-B965-0DD96539F83C}"/>
              </a:ext>
            </a:extLst>
          </p:cNvPr>
          <p:cNvSpPr>
            <a:spLocks noGrp="1"/>
          </p:cNvSpPr>
          <p:nvPr>
            <p:ph type="sldNum" sz="quarter" idx="12"/>
          </p:nvPr>
        </p:nvSpPr>
        <p:spPr/>
        <p:txBody>
          <a:bodyPr/>
          <a:lstStyle>
            <a:lvl1pPr>
              <a:defRPr/>
            </a:lvl1pPr>
          </a:lstStyle>
          <a:p>
            <a:pPr>
              <a:defRPr/>
            </a:pPr>
            <a:fld id="{6862A818-6A9B-49E0-A933-CC2F8FD1579A}" type="slidenum">
              <a:rPr lang="de-DE" altLang="de-DE"/>
              <a:pPr>
                <a:defRPr/>
              </a:pPr>
              <a:t>‹Nr.›</a:t>
            </a:fld>
            <a:endParaRPr lang="de-DE" altLang="de-DE"/>
          </a:p>
        </p:txBody>
      </p:sp>
    </p:spTree>
    <p:extLst>
      <p:ext uri="{BB962C8B-B14F-4D97-AF65-F5344CB8AC3E}">
        <p14:creationId xmlns:p14="http://schemas.microsoft.com/office/powerpoint/2010/main" val="3141353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de-DE"/>
              <a:t>Titelmasterformat durch Klicken bearbeiten</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e Placeholder 3">
            <a:extLst>
              <a:ext uri="{FF2B5EF4-FFF2-40B4-BE49-F238E27FC236}">
                <a16:creationId xmlns:a16="http://schemas.microsoft.com/office/drawing/2014/main" id="{B2746E01-4E91-45E6-AE73-C7F4217ADB03}"/>
              </a:ext>
            </a:extLst>
          </p:cNvPr>
          <p:cNvSpPr>
            <a:spLocks noGrp="1"/>
          </p:cNvSpPr>
          <p:nvPr>
            <p:ph type="dt" sz="half" idx="10"/>
          </p:nvPr>
        </p:nvSpPr>
        <p:spPr/>
        <p:txBody>
          <a:bodyPr/>
          <a:lstStyle>
            <a:lvl1pPr>
              <a:defRPr/>
            </a:lvl1pPr>
          </a:lstStyle>
          <a:p>
            <a:pPr>
              <a:defRPr/>
            </a:pPr>
            <a:endParaRPr lang="de-DE" altLang="de-DE"/>
          </a:p>
        </p:txBody>
      </p:sp>
      <p:sp>
        <p:nvSpPr>
          <p:cNvPr id="6" name="Footer Placeholder 4">
            <a:extLst>
              <a:ext uri="{FF2B5EF4-FFF2-40B4-BE49-F238E27FC236}">
                <a16:creationId xmlns:a16="http://schemas.microsoft.com/office/drawing/2014/main" id="{CD245EEC-CB48-4F5C-A4BB-4F9C7CBAAFDA}"/>
              </a:ext>
            </a:extLst>
          </p:cNvPr>
          <p:cNvSpPr>
            <a:spLocks noGrp="1"/>
          </p:cNvSpPr>
          <p:nvPr>
            <p:ph type="ftr" sz="quarter" idx="11"/>
          </p:nvPr>
        </p:nvSpPr>
        <p:spPr/>
        <p:txBody>
          <a:bodyPr/>
          <a:lstStyle>
            <a:lvl1pPr>
              <a:defRPr/>
            </a:lvl1pPr>
          </a:lstStyle>
          <a:p>
            <a:pPr>
              <a:defRPr/>
            </a:pPr>
            <a:endParaRPr lang="de-DE" altLang="de-DE"/>
          </a:p>
        </p:txBody>
      </p:sp>
      <p:sp>
        <p:nvSpPr>
          <p:cNvPr id="7" name="Slide Number Placeholder 5">
            <a:extLst>
              <a:ext uri="{FF2B5EF4-FFF2-40B4-BE49-F238E27FC236}">
                <a16:creationId xmlns:a16="http://schemas.microsoft.com/office/drawing/2014/main" id="{D864F7D6-458C-471C-9ACF-AD918A62E367}"/>
              </a:ext>
            </a:extLst>
          </p:cNvPr>
          <p:cNvSpPr>
            <a:spLocks noGrp="1"/>
          </p:cNvSpPr>
          <p:nvPr>
            <p:ph type="sldNum" sz="quarter" idx="12"/>
          </p:nvPr>
        </p:nvSpPr>
        <p:spPr/>
        <p:txBody>
          <a:bodyPr/>
          <a:lstStyle>
            <a:lvl1pPr>
              <a:defRPr/>
            </a:lvl1pPr>
          </a:lstStyle>
          <a:p>
            <a:pPr>
              <a:defRPr/>
            </a:pPr>
            <a:fld id="{080F162D-246C-4237-94E8-132B8B2441E8}" type="slidenum">
              <a:rPr lang="de-DE" altLang="de-DE"/>
              <a:pPr>
                <a:defRPr/>
              </a:pPr>
              <a:t>‹Nr.›</a:t>
            </a:fld>
            <a:endParaRPr lang="de-DE" altLang="de-DE"/>
          </a:p>
        </p:txBody>
      </p:sp>
    </p:spTree>
    <p:extLst>
      <p:ext uri="{BB962C8B-B14F-4D97-AF65-F5344CB8AC3E}">
        <p14:creationId xmlns:p14="http://schemas.microsoft.com/office/powerpoint/2010/main" val="1320345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ild mit Überschrift">
    <p:spTree>
      <p:nvGrpSpPr>
        <p:cNvPr id="1" name=""/>
        <p:cNvGrpSpPr/>
        <p:nvPr/>
      </p:nvGrpSpPr>
      <p:grpSpPr>
        <a:xfrm>
          <a:off x="0" y="0"/>
          <a:ext cx="0" cy="0"/>
          <a:chOff x="0" y="0"/>
          <a:chExt cx="0" cy="0"/>
        </a:xfrm>
      </p:grpSpPr>
      <p:grpSp>
        <p:nvGrpSpPr>
          <p:cNvPr id="5" name="Group 16">
            <a:extLst>
              <a:ext uri="{FF2B5EF4-FFF2-40B4-BE49-F238E27FC236}">
                <a16:creationId xmlns:a16="http://schemas.microsoft.com/office/drawing/2014/main" id="{296A0C31-B27C-4DA3-B910-5F15FEFB62E2}"/>
              </a:ext>
            </a:extLst>
          </p:cNvPr>
          <p:cNvGrpSpPr>
            <a:grpSpLocks/>
          </p:cNvGrpSpPr>
          <p:nvPr/>
        </p:nvGrpSpPr>
        <p:grpSpPr bwMode="auto">
          <a:xfrm>
            <a:off x="4718050" y="993775"/>
            <a:ext cx="1847850" cy="1530350"/>
            <a:chOff x="4718762" y="993075"/>
            <a:chExt cx="1847138" cy="1530439"/>
          </a:xfrm>
        </p:grpSpPr>
        <p:sp>
          <p:nvSpPr>
            <p:cNvPr id="6" name="Oval 31">
              <a:extLst>
                <a:ext uri="{FF2B5EF4-FFF2-40B4-BE49-F238E27FC236}">
                  <a16:creationId xmlns:a16="http://schemas.microsoft.com/office/drawing/2014/main" id="{EE0786D2-E5AD-4878-BAD0-EB5BB7B61F9B}"/>
                </a:ext>
              </a:extLst>
            </p:cNvPr>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7" name="Oval 32">
              <a:extLst>
                <a:ext uri="{FF2B5EF4-FFF2-40B4-BE49-F238E27FC236}">
                  <a16:creationId xmlns:a16="http://schemas.microsoft.com/office/drawing/2014/main" id="{DBF0BC23-A183-4D1C-9EE3-D83ADF3F3175}"/>
                </a:ext>
              </a:extLst>
            </p:cNvPr>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8" name="Oval 28">
              <a:extLst>
                <a:ext uri="{FF2B5EF4-FFF2-40B4-BE49-F238E27FC236}">
                  <a16:creationId xmlns:a16="http://schemas.microsoft.com/office/drawing/2014/main" id="{0AD1EA52-8A5A-4E54-B1AC-FE945347038A}"/>
                </a:ext>
              </a:extLst>
            </p:cNvPr>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9" name="Oval 30">
              <a:extLst>
                <a:ext uri="{FF2B5EF4-FFF2-40B4-BE49-F238E27FC236}">
                  <a16:creationId xmlns:a16="http://schemas.microsoft.com/office/drawing/2014/main" id="{353CE8A1-30C2-4A66-97B5-8121009176E8}"/>
                </a:ext>
              </a:extLst>
            </p:cNvPr>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Oval 27">
              <a:extLst>
                <a:ext uri="{FF2B5EF4-FFF2-40B4-BE49-F238E27FC236}">
                  <a16:creationId xmlns:a16="http://schemas.microsoft.com/office/drawing/2014/main" id="{770F96D7-D829-413D-9DCA-C901325FDB0E}"/>
                </a:ext>
              </a:extLst>
            </p:cNvPr>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1" name="Oval 29">
              <a:extLst>
                <a:ext uri="{FF2B5EF4-FFF2-40B4-BE49-F238E27FC236}">
                  <a16:creationId xmlns:a16="http://schemas.microsoft.com/office/drawing/2014/main" id="{C99651B2-B365-4EC3-AACA-D401C5A7EAE8}"/>
                </a:ext>
              </a:extLst>
            </p:cNvPr>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2" name="Oval 33">
              <a:extLst>
                <a:ext uri="{FF2B5EF4-FFF2-40B4-BE49-F238E27FC236}">
                  <a16:creationId xmlns:a16="http://schemas.microsoft.com/office/drawing/2014/main" id="{C537153F-4953-4A23-AAB0-CFE39DBD4E8D}"/>
                </a:ext>
              </a:extLst>
            </p:cNvPr>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Oval 34">
              <a:extLst>
                <a:ext uri="{FF2B5EF4-FFF2-40B4-BE49-F238E27FC236}">
                  <a16:creationId xmlns:a16="http://schemas.microsoft.com/office/drawing/2014/main" id="{AE9B30F9-BA14-4E27-96E5-5C97DCADEFE4}"/>
                </a:ext>
              </a:extLst>
            </p:cNvPr>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grpSp>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de-DE"/>
              <a:t>Titelmasterformat durch Klicken bearbeiten</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rtlCol="0">
            <a:normAutofit/>
          </a:bodyPr>
          <a:lstStyle>
            <a:lvl1pPr marL="0" indent="0" algn="ctr">
              <a:buFontTx/>
              <a:buNone/>
              <a:defRPr/>
            </a:lvl1pPr>
          </a:lstStyle>
          <a:p>
            <a:pPr lvl="0"/>
            <a:r>
              <a:rPr lang="de-DE" noProof="0"/>
              <a:t>Bild durch Klicken auf Symbol hinzufügen</a:t>
            </a:r>
            <a:endParaRPr lang="en-US" noProof="0"/>
          </a:p>
        </p:txBody>
      </p:sp>
      <p:sp>
        <p:nvSpPr>
          <p:cNvPr id="14" name="Date Placeholder 4">
            <a:extLst>
              <a:ext uri="{FF2B5EF4-FFF2-40B4-BE49-F238E27FC236}">
                <a16:creationId xmlns:a16="http://schemas.microsoft.com/office/drawing/2014/main" id="{583E0001-1667-4049-9752-DFF2792A5967}"/>
              </a:ext>
            </a:extLst>
          </p:cNvPr>
          <p:cNvSpPr>
            <a:spLocks noGrp="1"/>
          </p:cNvSpPr>
          <p:nvPr>
            <p:ph type="dt" sz="half" idx="15"/>
          </p:nvPr>
        </p:nvSpPr>
        <p:spPr/>
        <p:txBody>
          <a:bodyPr/>
          <a:lstStyle>
            <a:lvl1pPr>
              <a:defRPr/>
            </a:lvl1pPr>
          </a:lstStyle>
          <a:p>
            <a:pPr>
              <a:defRPr/>
            </a:pPr>
            <a:endParaRPr lang="de-DE" altLang="de-DE"/>
          </a:p>
        </p:txBody>
      </p:sp>
      <p:sp>
        <p:nvSpPr>
          <p:cNvPr id="15" name="Footer Placeholder 5">
            <a:extLst>
              <a:ext uri="{FF2B5EF4-FFF2-40B4-BE49-F238E27FC236}">
                <a16:creationId xmlns:a16="http://schemas.microsoft.com/office/drawing/2014/main" id="{DFB46CD8-9ACE-44A0-9E53-68C9D025883C}"/>
              </a:ext>
            </a:extLst>
          </p:cNvPr>
          <p:cNvSpPr>
            <a:spLocks noGrp="1"/>
          </p:cNvSpPr>
          <p:nvPr>
            <p:ph type="ftr" sz="quarter" idx="16"/>
          </p:nvPr>
        </p:nvSpPr>
        <p:spPr/>
        <p:txBody>
          <a:bodyPr/>
          <a:lstStyle>
            <a:lvl1pPr>
              <a:defRPr/>
            </a:lvl1pPr>
          </a:lstStyle>
          <a:p>
            <a:pPr>
              <a:defRPr/>
            </a:pPr>
            <a:endParaRPr lang="de-DE" altLang="de-DE"/>
          </a:p>
        </p:txBody>
      </p:sp>
      <p:sp>
        <p:nvSpPr>
          <p:cNvPr id="16" name="Slide Number Placeholder 6">
            <a:extLst>
              <a:ext uri="{FF2B5EF4-FFF2-40B4-BE49-F238E27FC236}">
                <a16:creationId xmlns:a16="http://schemas.microsoft.com/office/drawing/2014/main" id="{66264898-8DF5-4C85-8409-3F2C9A3C5124}"/>
              </a:ext>
            </a:extLst>
          </p:cNvPr>
          <p:cNvSpPr>
            <a:spLocks noGrp="1"/>
          </p:cNvSpPr>
          <p:nvPr>
            <p:ph type="sldNum" sz="quarter" idx="17"/>
          </p:nvPr>
        </p:nvSpPr>
        <p:spPr/>
        <p:txBody>
          <a:bodyPr/>
          <a:lstStyle>
            <a:lvl1pPr>
              <a:defRPr/>
            </a:lvl1pPr>
          </a:lstStyle>
          <a:p>
            <a:pPr>
              <a:defRPr/>
            </a:pPr>
            <a:fld id="{CD6622E3-9AD1-4710-AF88-E68870CF891A}" type="slidenum">
              <a:rPr lang="de-DE" altLang="de-DE"/>
              <a:pPr>
                <a:defRPr/>
              </a:pPr>
              <a:t>‹Nr.›</a:t>
            </a:fld>
            <a:endParaRPr lang="de-DE" altLang="de-DE"/>
          </a:p>
        </p:txBody>
      </p:sp>
    </p:spTree>
    <p:extLst>
      <p:ext uri="{BB962C8B-B14F-4D97-AF65-F5344CB8AC3E}">
        <p14:creationId xmlns:p14="http://schemas.microsoft.com/office/powerpoint/2010/main" val="2588819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21" Type="http://schemas.openxmlformats.org/officeDocument/2006/relationships/image" Target="../media/image9.png"/><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20"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image" Target="../media/image7.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 Id="rId22" Type="http://schemas.openxmlformats.org/officeDocument/2006/relationships/image" Target="../media/image10.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BFEE6F"/>
            </a:gs>
            <a:gs pos="88000">
              <a:srgbClr val="81AD3C"/>
            </a:gs>
            <a:gs pos="100000">
              <a:srgbClr val="81AD3C"/>
            </a:gs>
          </a:gsLst>
          <a:lin ang="5400000" scaled="1"/>
        </a:gradFill>
        <a:effectLst/>
      </p:bgPr>
    </p:bg>
    <p:spTree>
      <p:nvGrpSpPr>
        <p:cNvPr id="1" name=""/>
        <p:cNvGrpSpPr/>
        <p:nvPr/>
      </p:nvGrpSpPr>
      <p:grpSpPr>
        <a:xfrm>
          <a:off x="0" y="0"/>
          <a:ext cx="0" cy="0"/>
          <a:chOff x="0" y="0"/>
          <a:chExt cx="0" cy="0"/>
        </a:xfrm>
      </p:grpSpPr>
      <p:grpSp>
        <p:nvGrpSpPr>
          <p:cNvPr id="1026" name="Group 134">
            <a:extLst>
              <a:ext uri="{FF2B5EF4-FFF2-40B4-BE49-F238E27FC236}">
                <a16:creationId xmlns:a16="http://schemas.microsoft.com/office/drawing/2014/main" id="{6CD86D72-712B-4A29-88B2-ECE1E60ECC4F}"/>
              </a:ext>
            </a:extLst>
          </p:cNvPr>
          <p:cNvGrpSpPr>
            <a:grpSpLocks/>
          </p:cNvGrpSpPr>
          <p:nvPr/>
        </p:nvGrpSpPr>
        <p:grpSpPr bwMode="auto">
          <a:xfrm>
            <a:off x="0" y="0"/>
            <a:ext cx="9251950" cy="6858000"/>
            <a:chOff x="-9" y="-16"/>
            <a:chExt cx="9252346" cy="6858038"/>
          </a:xfrm>
        </p:grpSpPr>
        <p:grpSp>
          <p:nvGrpSpPr>
            <p:cNvPr id="1032" name="Group 638">
              <a:extLst>
                <a:ext uri="{FF2B5EF4-FFF2-40B4-BE49-F238E27FC236}">
                  <a16:creationId xmlns:a16="http://schemas.microsoft.com/office/drawing/2014/main" id="{CA6C94F5-D4A5-4895-90CA-B372017DFD2D}"/>
                </a:ext>
              </a:extLst>
            </p:cNvPr>
            <p:cNvGrpSpPr>
              <a:grpSpLocks/>
            </p:cNvGrpSpPr>
            <p:nvPr/>
          </p:nvGrpSpPr>
          <p:grpSpPr bwMode="auto">
            <a:xfrm>
              <a:off x="8528" y="419213"/>
              <a:ext cx="9073251" cy="5913938"/>
              <a:chOff x="8528" y="419213"/>
              <a:chExt cx="9073251" cy="5913938"/>
            </a:xfrm>
          </p:grpSpPr>
          <p:pic>
            <p:nvPicPr>
              <p:cNvPr id="1052" name="Group 121">
                <a:extLst>
                  <a:ext uri="{FF2B5EF4-FFF2-40B4-BE49-F238E27FC236}">
                    <a16:creationId xmlns:a16="http://schemas.microsoft.com/office/drawing/2014/main" id="{961B51F8-25DF-437C-B005-E07E3A680E30}"/>
                  </a:ext>
                </a:extLst>
              </p:cNvPr>
              <p:cNvPicPr>
                <a:picLocks noChangeAspect="1" noChangeArrowheads="1"/>
              </p:cNvPicPr>
              <p:nvPr/>
            </p:nvPicPr>
            <p:blipFill>
              <a:blip r:embed="rId13" cstate="email">
                <a:extLst>
                  <a:ext uri="{28A0092B-C50C-407E-A947-70E740481C1C}">
                    <a14:useLocalDpi xmlns:a14="http://schemas.microsoft.com/office/drawing/2010/main"/>
                  </a:ext>
                </a:extLst>
              </a:blip>
              <a:srcRect/>
              <a:stretch>
                <a:fillRect/>
              </a:stretch>
            </p:blipFill>
            <p:spPr bwMode="auto">
              <a:xfrm>
                <a:off x="-88913" y="12684"/>
                <a:ext cx="1536766" cy="1536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53" name="Group 142">
                <a:extLst>
                  <a:ext uri="{FF2B5EF4-FFF2-40B4-BE49-F238E27FC236}">
                    <a16:creationId xmlns:a16="http://schemas.microsoft.com/office/drawing/2014/main" id="{1D1B5DB5-5B3E-4FB8-80D3-B6E3A0B41085}"/>
                  </a:ext>
                </a:extLst>
              </p:cNvPr>
              <p:cNvPicPr>
                <a:picLocks noChangeAspect="1" noChangeArrowheads="1"/>
              </p:cNvPicPr>
              <p:nvPr/>
            </p:nvPicPr>
            <p:blipFill>
              <a:blip r:embed="rId14" cstate="email">
                <a:extLst>
                  <a:ext uri="{28A0092B-C50C-407E-A947-70E740481C1C}">
                    <a14:useLocalDpi xmlns:a14="http://schemas.microsoft.com/office/drawing/2010/main"/>
                  </a:ext>
                </a:extLst>
              </a:blip>
              <a:srcRect/>
              <a:stretch>
                <a:fillRect/>
              </a:stretch>
            </p:blipFill>
            <p:spPr bwMode="auto">
              <a:xfrm>
                <a:off x="38092" y="1295391"/>
                <a:ext cx="1460562" cy="1447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54" name="Group 147">
                <a:extLst>
                  <a:ext uri="{FF2B5EF4-FFF2-40B4-BE49-F238E27FC236}">
                    <a16:creationId xmlns:a16="http://schemas.microsoft.com/office/drawing/2014/main" id="{404E6F24-AE58-4062-86F8-29DE005EFE22}"/>
                  </a:ext>
                </a:extLst>
              </p:cNvPr>
              <p:cNvPicPr>
                <a:picLocks noChangeAspect="1" noChangeArrowheads="1"/>
              </p:cNvPicPr>
              <p:nvPr/>
            </p:nvPicPr>
            <p:blipFill>
              <a:blip r:embed="rId15" cstate="email">
                <a:extLst>
                  <a:ext uri="{28A0092B-C50C-407E-A947-70E740481C1C}">
                    <a14:useLocalDpi xmlns:a14="http://schemas.microsoft.com/office/drawing/2010/main"/>
                  </a:ext>
                </a:extLst>
              </a:blip>
              <a:srcRect/>
              <a:stretch>
                <a:fillRect/>
              </a:stretch>
            </p:blipFill>
            <p:spPr bwMode="auto">
              <a:xfrm>
                <a:off x="50793" y="4165607"/>
                <a:ext cx="1549466" cy="1587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55" name="Group 172">
                <a:extLst>
                  <a:ext uri="{FF2B5EF4-FFF2-40B4-BE49-F238E27FC236}">
                    <a16:creationId xmlns:a16="http://schemas.microsoft.com/office/drawing/2014/main" id="{185B9B6A-56E2-45DB-9F91-2B4B0EC6E5FE}"/>
                  </a:ext>
                </a:extLst>
              </p:cNvPr>
              <p:cNvPicPr>
                <a:picLocks noChangeAspect="1" noChangeArrowheads="1"/>
              </p:cNvPicPr>
              <p:nvPr/>
            </p:nvPicPr>
            <p:blipFill>
              <a:blip r:embed="rId16" cstate="email">
                <a:extLst>
                  <a:ext uri="{28A0092B-C50C-407E-A947-70E740481C1C}">
                    <a14:useLocalDpi xmlns:a14="http://schemas.microsoft.com/office/drawing/2010/main"/>
                  </a:ext>
                </a:extLst>
              </a:blip>
              <a:srcRect/>
              <a:stretch>
                <a:fillRect/>
              </a:stretch>
            </p:blipFill>
            <p:spPr bwMode="auto">
              <a:xfrm>
                <a:off x="7328204" y="-12716"/>
                <a:ext cx="1841579" cy="1879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56" name="Group 177">
                <a:extLst>
                  <a:ext uri="{FF2B5EF4-FFF2-40B4-BE49-F238E27FC236}">
                    <a16:creationId xmlns:a16="http://schemas.microsoft.com/office/drawing/2014/main" id="{57CBE3F9-B5C5-4E66-A61F-1487436F373A}"/>
                  </a:ext>
                </a:extLst>
              </p:cNvPr>
              <p:cNvPicPr>
                <a:picLocks noChangeAspect="1" noChangeArrowheads="1"/>
              </p:cNvPicPr>
              <p:nvPr/>
            </p:nvPicPr>
            <p:blipFill>
              <a:blip r:embed="rId17" cstate="email">
                <a:extLst>
                  <a:ext uri="{28A0092B-C50C-407E-A947-70E740481C1C}">
                    <a14:useLocalDpi xmlns:a14="http://schemas.microsoft.com/office/drawing/2010/main"/>
                  </a:ext>
                </a:extLst>
              </a:blip>
              <a:srcRect/>
              <a:stretch>
                <a:fillRect/>
              </a:stretch>
            </p:blipFill>
            <p:spPr bwMode="auto">
              <a:xfrm>
                <a:off x="7239300" y="3340102"/>
                <a:ext cx="1905081" cy="189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57" name="Group 182">
                <a:extLst>
                  <a:ext uri="{FF2B5EF4-FFF2-40B4-BE49-F238E27FC236}">
                    <a16:creationId xmlns:a16="http://schemas.microsoft.com/office/drawing/2014/main" id="{04190844-A3CA-42DA-8445-F4EC9D82B6E1}"/>
                  </a:ext>
                </a:extLst>
              </p:cNvPr>
              <p:cNvPicPr>
                <a:picLocks noChangeAspect="1" noChangeArrowheads="1"/>
              </p:cNvPicPr>
              <p:nvPr/>
            </p:nvPicPr>
            <p:blipFill>
              <a:blip r:embed="rId18" cstate="email">
                <a:extLst>
                  <a:ext uri="{28A0092B-C50C-407E-A947-70E740481C1C}">
                    <a14:useLocalDpi xmlns:a14="http://schemas.microsoft.com/office/drawing/2010/main"/>
                  </a:ext>
                </a:extLst>
              </a:blip>
              <a:srcRect/>
              <a:stretch>
                <a:fillRect/>
              </a:stretch>
            </p:blipFill>
            <p:spPr bwMode="auto">
              <a:xfrm>
                <a:off x="7455209" y="4940311"/>
                <a:ext cx="1663771" cy="1676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33" name="Group 669">
              <a:extLst>
                <a:ext uri="{FF2B5EF4-FFF2-40B4-BE49-F238E27FC236}">
                  <a16:creationId xmlns:a16="http://schemas.microsoft.com/office/drawing/2014/main" id="{27AB9BB1-3EB5-4680-B9B9-4D982A13CAB6}"/>
                </a:ext>
              </a:extLst>
            </p:cNvPr>
            <p:cNvGrpSpPr>
              <a:grpSpLocks/>
            </p:cNvGrpSpPr>
            <p:nvPr/>
          </p:nvGrpSpPr>
          <p:grpSpPr bwMode="auto">
            <a:xfrm>
              <a:off x="-9" y="242195"/>
              <a:ext cx="9144001" cy="6615827"/>
              <a:chOff x="-9" y="242195"/>
              <a:chExt cx="9144001" cy="6615827"/>
            </a:xfrm>
          </p:grpSpPr>
          <p:grpSp>
            <p:nvGrpSpPr>
              <p:cNvPr id="179" name="Group 32">
                <a:extLst>
                  <a:ext uri="{FF2B5EF4-FFF2-40B4-BE49-F238E27FC236}">
                    <a16:creationId xmlns:a16="http://schemas.microsoft.com/office/drawing/2014/main" id="{55BE93BD-88B0-4BDE-95B4-AF1143098DB9}"/>
                  </a:ext>
                </a:extLst>
              </p:cNvPr>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a:extLst>
                    <a:ext uri="{FF2B5EF4-FFF2-40B4-BE49-F238E27FC236}">
                      <a16:creationId xmlns:a16="http://schemas.microsoft.com/office/drawing/2014/main" id="{FEED6D07-9A48-40F0-BDAB-6393F7C8C8A8}"/>
                    </a:ext>
                  </a:extLst>
                </p:cNvPr>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a:lstStyle/>
                <a:p>
                  <a:pPr>
                    <a:defRPr/>
                  </a:pPr>
                  <a:endParaRPr lang="en-US">
                    <a:latin typeface="Arial" charset="0"/>
                  </a:endParaRPr>
                </a:p>
              </p:txBody>
            </p:sp>
            <p:sp>
              <p:nvSpPr>
                <p:cNvPr id="221" name="Freeform 80">
                  <a:extLst>
                    <a:ext uri="{FF2B5EF4-FFF2-40B4-BE49-F238E27FC236}">
                      <a16:creationId xmlns:a16="http://schemas.microsoft.com/office/drawing/2014/main" id="{7D05A2E6-A45C-4C34-9298-264F2E92D98C}"/>
                    </a:ext>
                  </a:extLst>
                </p:cNvPr>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a:defRPr/>
                  </a:pPr>
                  <a:endParaRPr lang="en-US">
                    <a:latin typeface="Arial" charset="0"/>
                  </a:endParaRPr>
                </a:p>
              </p:txBody>
            </p:sp>
            <p:sp>
              <p:nvSpPr>
                <p:cNvPr id="222" name="Freeform 81">
                  <a:extLst>
                    <a:ext uri="{FF2B5EF4-FFF2-40B4-BE49-F238E27FC236}">
                      <a16:creationId xmlns:a16="http://schemas.microsoft.com/office/drawing/2014/main" id="{599F2C75-83D6-4736-A6FD-A974859E592E}"/>
                    </a:ext>
                  </a:extLst>
                </p:cNvPr>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a:lstStyle/>
                <a:p>
                  <a:pPr>
                    <a:defRPr/>
                  </a:pPr>
                  <a:endParaRPr lang="en-US">
                    <a:latin typeface="Arial" charset="0"/>
                  </a:endParaRPr>
                </a:p>
              </p:txBody>
            </p:sp>
            <p:sp>
              <p:nvSpPr>
                <p:cNvPr id="223" name="Freeform 82">
                  <a:extLst>
                    <a:ext uri="{FF2B5EF4-FFF2-40B4-BE49-F238E27FC236}">
                      <a16:creationId xmlns:a16="http://schemas.microsoft.com/office/drawing/2014/main" id="{C5181B01-ADEF-4CD3-AE5A-3E615A99A441}"/>
                    </a:ext>
                  </a:extLst>
                </p:cNvPr>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a:lstStyle/>
                <a:p>
                  <a:pPr>
                    <a:defRPr/>
                  </a:pPr>
                  <a:endParaRPr lang="en-US">
                    <a:latin typeface="Arial" charset="0"/>
                  </a:endParaRPr>
                </a:p>
              </p:txBody>
            </p:sp>
          </p:grpSp>
          <p:grpSp>
            <p:nvGrpSpPr>
              <p:cNvPr id="180" name="Group 48">
                <a:extLst>
                  <a:ext uri="{FF2B5EF4-FFF2-40B4-BE49-F238E27FC236}">
                    <a16:creationId xmlns:a16="http://schemas.microsoft.com/office/drawing/2014/main" id="{0C36F3BE-3EC6-4873-9C0C-3AC5724FCACC}"/>
                  </a:ext>
                </a:extLst>
              </p:cNvPr>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a:extLst>
                    <a:ext uri="{FF2B5EF4-FFF2-40B4-BE49-F238E27FC236}">
                      <a16:creationId xmlns:a16="http://schemas.microsoft.com/office/drawing/2014/main" id="{0A89B181-E572-4001-89F8-DDAAEF654FA8}"/>
                    </a:ext>
                  </a:extLst>
                </p:cNvPr>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a:lstStyle/>
                <a:p>
                  <a:pPr>
                    <a:defRPr/>
                  </a:pPr>
                  <a:endParaRPr lang="en-US">
                    <a:latin typeface="Arial" charset="0"/>
                  </a:endParaRPr>
                </a:p>
              </p:txBody>
            </p:sp>
            <p:sp>
              <p:nvSpPr>
                <p:cNvPr id="217" name="Freeform 87">
                  <a:extLst>
                    <a:ext uri="{FF2B5EF4-FFF2-40B4-BE49-F238E27FC236}">
                      <a16:creationId xmlns:a16="http://schemas.microsoft.com/office/drawing/2014/main" id="{B9AC6074-D690-4B40-B358-87DA6BDED241}"/>
                    </a:ext>
                  </a:extLst>
                </p:cNvPr>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a:defRPr/>
                  </a:pPr>
                  <a:endParaRPr lang="en-US">
                    <a:latin typeface="Arial" charset="0"/>
                  </a:endParaRPr>
                </a:p>
              </p:txBody>
            </p:sp>
            <p:sp>
              <p:nvSpPr>
                <p:cNvPr id="218" name="Freeform 88">
                  <a:extLst>
                    <a:ext uri="{FF2B5EF4-FFF2-40B4-BE49-F238E27FC236}">
                      <a16:creationId xmlns:a16="http://schemas.microsoft.com/office/drawing/2014/main" id="{6DF86D0C-FA5D-45AE-A118-1376932C4571}"/>
                    </a:ext>
                  </a:extLst>
                </p:cNvPr>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a:lstStyle/>
                <a:p>
                  <a:pPr>
                    <a:defRPr/>
                  </a:pPr>
                  <a:endParaRPr lang="en-US">
                    <a:latin typeface="Arial" charset="0"/>
                  </a:endParaRPr>
                </a:p>
              </p:txBody>
            </p:sp>
            <p:sp>
              <p:nvSpPr>
                <p:cNvPr id="219" name="Freeform 89">
                  <a:extLst>
                    <a:ext uri="{FF2B5EF4-FFF2-40B4-BE49-F238E27FC236}">
                      <a16:creationId xmlns:a16="http://schemas.microsoft.com/office/drawing/2014/main" id="{233B8D7D-0554-4B4B-926B-E7C29B5B1469}"/>
                    </a:ext>
                  </a:extLst>
                </p:cNvPr>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a:lstStyle/>
                <a:p>
                  <a:pPr>
                    <a:defRPr/>
                  </a:pPr>
                  <a:endParaRPr lang="en-US">
                    <a:latin typeface="Arial" charset="0"/>
                  </a:endParaRPr>
                </a:p>
              </p:txBody>
            </p:sp>
          </p:grpSp>
          <p:sp>
            <p:nvSpPr>
              <p:cNvPr id="213" name="Freeform 73">
                <a:extLst>
                  <a:ext uri="{FF2B5EF4-FFF2-40B4-BE49-F238E27FC236}">
                    <a16:creationId xmlns:a16="http://schemas.microsoft.com/office/drawing/2014/main" id="{A294885D-498B-4A5F-9108-57E87F2747D2}"/>
                  </a:ext>
                </a:extLst>
              </p:cNvPr>
              <p:cNvSpPr>
                <a:spLocks/>
              </p:cNvSpPr>
              <p:nvPr/>
            </p:nvSpPr>
            <p:spPr bwMode="auto">
              <a:xfrm rot="1542474">
                <a:off x="7058318" y="3703642"/>
                <a:ext cx="1588" cy="158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a:lstStyle/>
              <a:p>
                <a:pPr>
                  <a:defRPr/>
                </a:pPr>
                <a:endParaRPr lang="en-US">
                  <a:latin typeface="Arial" charset="0"/>
                </a:endParaRPr>
              </a:p>
            </p:txBody>
          </p:sp>
          <p:grpSp>
            <p:nvGrpSpPr>
              <p:cNvPr id="182" name="Group 63">
                <a:extLst>
                  <a:ext uri="{FF2B5EF4-FFF2-40B4-BE49-F238E27FC236}">
                    <a16:creationId xmlns:a16="http://schemas.microsoft.com/office/drawing/2014/main" id="{DA34B172-0B17-425E-B000-728D72F436C2}"/>
                  </a:ext>
                </a:extLst>
              </p:cNvPr>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a:extLst>
                    <a:ext uri="{FF2B5EF4-FFF2-40B4-BE49-F238E27FC236}">
                      <a16:creationId xmlns:a16="http://schemas.microsoft.com/office/drawing/2014/main" id="{7F99D80C-5446-4C6E-8279-13D0C55AFFDC}"/>
                    </a:ext>
                  </a:extLst>
                </p:cNvPr>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a:lstStyle/>
                <a:p>
                  <a:pPr>
                    <a:defRPr/>
                  </a:pPr>
                  <a:endParaRPr lang="en-US">
                    <a:latin typeface="Arial" charset="0"/>
                  </a:endParaRPr>
                </a:p>
              </p:txBody>
            </p:sp>
            <p:sp>
              <p:nvSpPr>
                <p:cNvPr id="209" name="Freeform 80">
                  <a:extLst>
                    <a:ext uri="{FF2B5EF4-FFF2-40B4-BE49-F238E27FC236}">
                      <a16:creationId xmlns:a16="http://schemas.microsoft.com/office/drawing/2014/main" id="{EC558C1B-120D-4386-A4B6-4C5953D4FD9A}"/>
                    </a:ext>
                  </a:extLst>
                </p:cNvPr>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a:defRPr/>
                  </a:pPr>
                  <a:endParaRPr lang="en-US">
                    <a:latin typeface="Arial" charset="0"/>
                  </a:endParaRPr>
                </a:p>
              </p:txBody>
            </p:sp>
            <p:sp>
              <p:nvSpPr>
                <p:cNvPr id="210" name="Freeform 81">
                  <a:extLst>
                    <a:ext uri="{FF2B5EF4-FFF2-40B4-BE49-F238E27FC236}">
                      <a16:creationId xmlns:a16="http://schemas.microsoft.com/office/drawing/2014/main" id="{3C67FCDA-DC9A-41E4-A673-A078722CADC6}"/>
                    </a:ext>
                  </a:extLst>
                </p:cNvPr>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a:lstStyle/>
                <a:p>
                  <a:pPr>
                    <a:defRPr/>
                  </a:pPr>
                  <a:endParaRPr lang="en-US">
                    <a:latin typeface="Arial" charset="0"/>
                  </a:endParaRPr>
                </a:p>
              </p:txBody>
            </p:sp>
            <p:sp>
              <p:nvSpPr>
                <p:cNvPr id="211" name="Freeform 82">
                  <a:extLst>
                    <a:ext uri="{FF2B5EF4-FFF2-40B4-BE49-F238E27FC236}">
                      <a16:creationId xmlns:a16="http://schemas.microsoft.com/office/drawing/2014/main" id="{DBC3B693-355E-472C-8604-B2856FC9B26F}"/>
                    </a:ext>
                  </a:extLst>
                </p:cNvPr>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a:lstStyle/>
                <a:p>
                  <a:pPr defTabSz="457200" eaLnBrk="1" hangingPunct="1">
                    <a:defRPr/>
                  </a:pPr>
                  <a:endParaRPr lang="en-US" sz="1800">
                    <a:latin typeface="+mn-lt"/>
                  </a:endParaRPr>
                </a:p>
              </p:txBody>
            </p:sp>
          </p:grpSp>
          <p:pic>
            <p:nvPicPr>
              <p:cNvPr id="1047" name="Group 87">
                <a:extLst>
                  <a:ext uri="{FF2B5EF4-FFF2-40B4-BE49-F238E27FC236}">
                    <a16:creationId xmlns:a16="http://schemas.microsoft.com/office/drawing/2014/main" id="{EAF9F410-97B5-49C3-8A0D-8158CDE10DF6}"/>
                  </a:ext>
                </a:extLst>
              </p:cNvPr>
              <p:cNvPicPr>
                <a:picLocks noChangeAspect="1" noChangeArrowheads="1"/>
              </p:cNvPicPr>
              <p:nvPr/>
            </p:nvPicPr>
            <p:blipFill>
              <a:blip r:embed="rId19" cstate="email">
                <a:extLst>
                  <a:ext uri="{28A0092B-C50C-407E-A947-70E740481C1C}">
                    <a14:useLocalDpi xmlns:a14="http://schemas.microsoft.com/office/drawing/2010/main"/>
                  </a:ext>
                </a:extLst>
              </a:blip>
              <a:srcRect/>
              <a:stretch>
                <a:fillRect/>
              </a:stretch>
            </p:blipFill>
            <p:spPr bwMode="auto">
              <a:xfrm>
                <a:off x="-63512" y="5257813"/>
                <a:ext cx="1333557" cy="1676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4" name="Group 92">
                <a:extLst>
                  <a:ext uri="{FF2B5EF4-FFF2-40B4-BE49-F238E27FC236}">
                    <a16:creationId xmlns:a16="http://schemas.microsoft.com/office/drawing/2014/main" id="{EB4D8E01-4DC9-4FC9-8F01-B70D63BD2728}"/>
                  </a:ext>
                </a:extLst>
              </p:cNvPr>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a:extLst>
                    <a:ext uri="{FF2B5EF4-FFF2-40B4-BE49-F238E27FC236}">
                      <a16:creationId xmlns:a16="http://schemas.microsoft.com/office/drawing/2014/main" id="{501C2536-1228-4523-9C7C-CE5429CBCDDA}"/>
                    </a:ext>
                  </a:extLst>
                </p:cNvPr>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p:spPr>
              <p:txBody>
                <a:bodyPr/>
                <a:lstStyle/>
                <a:p>
                  <a:pPr>
                    <a:defRPr/>
                  </a:pPr>
                  <a:endParaRPr lang="en-US">
                    <a:latin typeface="Arial" charset="0"/>
                  </a:endParaRPr>
                </a:p>
              </p:txBody>
            </p:sp>
            <p:sp>
              <p:nvSpPr>
                <p:cNvPr id="201" name="Freeform 50">
                  <a:extLst>
                    <a:ext uri="{FF2B5EF4-FFF2-40B4-BE49-F238E27FC236}">
                      <a16:creationId xmlns:a16="http://schemas.microsoft.com/office/drawing/2014/main" id="{979EC5AF-A67E-4D8B-A160-14F85F07A4E9}"/>
                    </a:ext>
                  </a:extLst>
                </p:cNvPr>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p:spPr>
              <p:txBody>
                <a:bodyPr/>
                <a:lstStyle/>
                <a:p>
                  <a:pPr>
                    <a:defRPr/>
                  </a:pPr>
                  <a:endParaRPr lang="en-US">
                    <a:latin typeface="Arial" charset="0"/>
                  </a:endParaRPr>
                </a:p>
              </p:txBody>
            </p:sp>
            <p:sp>
              <p:nvSpPr>
                <p:cNvPr id="202" name="Freeform 51">
                  <a:extLst>
                    <a:ext uri="{FF2B5EF4-FFF2-40B4-BE49-F238E27FC236}">
                      <a16:creationId xmlns:a16="http://schemas.microsoft.com/office/drawing/2014/main" id="{F0BA1B29-4BAB-4C86-8F12-CCC51465DD58}"/>
                    </a:ext>
                  </a:extLst>
                </p:cNvPr>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p:spPr>
              <p:txBody>
                <a:bodyPr/>
                <a:lstStyle/>
                <a:p>
                  <a:pPr>
                    <a:defRPr/>
                  </a:pPr>
                  <a:endParaRPr lang="en-US">
                    <a:latin typeface="Arial" charset="0"/>
                  </a:endParaRPr>
                </a:p>
              </p:txBody>
            </p:sp>
            <p:sp>
              <p:nvSpPr>
                <p:cNvPr id="203" name="Freeform 52">
                  <a:extLst>
                    <a:ext uri="{FF2B5EF4-FFF2-40B4-BE49-F238E27FC236}">
                      <a16:creationId xmlns:a16="http://schemas.microsoft.com/office/drawing/2014/main" id="{4C7B7D52-3524-4579-AABE-96984233B274}"/>
                    </a:ext>
                  </a:extLst>
                </p:cNvPr>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p:spPr>
              <p:txBody>
                <a:bodyPr/>
                <a:lstStyle/>
                <a:p>
                  <a:pPr defTabSz="457200" eaLnBrk="1" hangingPunct="1">
                    <a:defRPr/>
                  </a:pPr>
                  <a:endParaRPr lang="en-US" sz="1800">
                    <a:latin typeface="+mn-lt"/>
                  </a:endParaRPr>
                </a:p>
              </p:txBody>
            </p:sp>
          </p:grpSp>
          <p:grpSp>
            <p:nvGrpSpPr>
              <p:cNvPr id="185" name="Group 97">
                <a:extLst>
                  <a:ext uri="{FF2B5EF4-FFF2-40B4-BE49-F238E27FC236}">
                    <a16:creationId xmlns:a16="http://schemas.microsoft.com/office/drawing/2014/main" id="{DC7B79E2-43B2-4183-BA06-2A141FF64EDC}"/>
                  </a:ext>
                </a:extLst>
              </p:cNvPr>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a:extLst>
                    <a:ext uri="{FF2B5EF4-FFF2-40B4-BE49-F238E27FC236}">
                      <a16:creationId xmlns:a16="http://schemas.microsoft.com/office/drawing/2014/main" id="{7DBE6824-D7A4-4E2D-B98C-60D7EB32B7F6}"/>
                    </a:ext>
                  </a:extLst>
                </p:cNvPr>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p:spPr>
              <p:txBody>
                <a:bodyPr/>
                <a:lstStyle/>
                <a:p>
                  <a:pPr>
                    <a:defRPr/>
                  </a:pPr>
                  <a:endParaRPr lang="en-US">
                    <a:latin typeface="Arial" charset="0"/>
                  </a:endParaRPr>
                </a:p>
              </p:txBody>
            </p:sp>
            <p:sp>
              <p:nvSpPr>
                <p:cNvPr id="197" name="Freeform 29">
                  <a:extLst>
                    <a:ext uri="{FF2B5EF4-FFF2-40B4-BE49-F238E27FC236}">
                      <a16:creationId xmlns:a16="http://schemas.microsoft.com/office/drawing/2014/main" id="{864D3CED-A9EA-4FA9-A8F9-1E8C7F0EEA9C}"/>
                    </a:ext>
                  </a:extLst>
                </p:cNvPr>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p:spPr>
              <p:txBody>
                <a:bodyPr/>
                <a:lstStyle/>
                <a:p>
                  <a:pPr>
                    <a:defRPr/>
                  </a:pPr>
                  <a:endParaRPr lang="en-US">
                    <a:latin typeface="Arial" charset="0"/>
                  </a:endParaRPr>
                </a:p>
              </p:txBody>
            </p:sp>
            <p:sp>
              <p:nvSpPr>
                <p:cNvPr id="198" name="Freeform 30">
                  <a:extLst>
                    <a:ext uri="{FF2B5EF4-FFF2-40B4-BE49-F238E27FC236}">
                      <a16:creationId xmlns:a16="http://schemas.microsoft.com/office/drawing/2014/main" id="{E721BD69-C2A2-4BEE-9101-6E0EFF314A82}"/>
                    </a:ext>
                  </a:extLst>
                </p:cNvPr>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p:spPr>
              <p:txBody>
                <a:bodyPr/>
                <a:lstStyle/>
                <a:p>
                  <a:pPr>
                    <a:defRPr/>
                  </a:pPr>
                  <a:endParaRPr lang="en-US">
                    <a:latin typeface="Arial" charset="0"/>
                  </a:endParaRPr>
                </a:p>
              </p:txBody>
            </p:sp>
            <p:sp>
              <p:nvSpPr>
                <p:cNvPr id="199" name="Freeform 31">
                  <a:extLst>
                    <a:ext uri="{FF2B5EF4-FFF2-40B4-BE49-F238E27FC236}">
                      <a16:creationId xmlns:a16="http://schemas.microsoft.com/office/drawing/2014/main" id="{1129E911-8CE2-4DC0-9F89-6F9AE1424B81}"/>
                    </a:ext>
                  </a:extLst>
                </p:cNvPr>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p:spPr>
              <p:txBody>
                <a:bodyPr/>
                <a:lstStyle/>
                <a:p>
                  <a:pPr defTabSz="457200" eaLnBrk="1" hangingPunct="1">
                    <a:defRPr/>
                  </a:pPr>
                  <a:endParaRPr lang="en-US" sz="1800">
                    <a:latin typeface="+mn-lt"/>
                  </a:endParaRPr>
                </a:p>
              </p:txBody>
            </p:sp>
          </p:grpSp>
          <p:grpSp>
            <p:nvGrpSpPr>
              <p:cNvPr id="186" name="Group 102">
                <a:extLst>
                  <a:ext uri="{FF2B5EF4-FFF2-40B4-BE49-F238E27FC236}">
                    <a16:creationId xmlns:a16="http://schemas.microsoft.com/office/drawing/2014/main" id="{71EDACC2-300C-426A-8AFE-92BBAE259EFB}"/>
                  </a:ext>
                </a:extLst>
              </p:cNvPr>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a:extLst>
                    <a:ext uri="{FF2B5EF4-FFF2-40B4-BE49-F238E27FC236}">
                      <a16:creationId xmlns:a16="http://schemas.microsoft.com/office/drawing/2014/main" id="{C05F6C5E-C326-4A50-A0C1-2EF1137034C8}"/>
                    </a:ext>
                  </a:extLst>
                </p:cNvPr>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p:spPr>
              <p:txBody>
                <a:bodyPr/>
                <a:lstStyle/>
                <a:p>
                  <a:pPr>
                    <a:defRPr/>
                  </a:pPr>
                  <a:endParaRPr lang="en-US">
                    <a:latin typeface="Arial" charset="0"/>
                  </a:endParaRPr>
                </a:p>
              </p:txBody>
            </p:sp>
            <p:sp>
              <p:nvSpPr>
                <p:cNvPr id="193" name="Freeform 71">
                  <a:extLst>
                    <a:ext uri="{FF2B5EF4-FFF2-40B4-BE49-F238E27FC236}">
                      <a16:creationId xmlns:a16="http://schemas.microsoft.com/office/drawing/2014/main" id="{AA42CA9C-279B-40D4-B5DD-49812E2B0DC9}"/>
                    </a:ext>
                  </a:extLst>
                </p:cNvPr>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p:spPr>
              <p:txBody>
                <a:bodyPr/>
                <a:lstStyle/>
                <a:p>
                  <a:pPr>
                    <a:defRPr/>
                  </a:pPr>
                  <a:endParaRPr lang="en-US">
                    <a:latin typeface="Arial" charset="0"/>
                  </a:endParaRPr>
                </a:p>
              </p:txBody>
            </p:sp>
            <p:sp>
              <p:nvSpPr>
                <p:cNvPr id="194" name="Freeform 72">
                  <a:extLst>
                    <a:ext uri="{FF2B5EF4-FFF2-40B4-BE49-F238E27FC236}">
                      <a16:creationId xmlns:a16="http://schemas.microsoft.com/office/drawing/2014/main" id="{E3CE7580-EDDE-4DF8-8C5A-8DB241088F5E}"/>
                    </a:ext>
                  </a:extLst>
                </p:cNvPr>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p:spPr>
              <p:txBody>
                <a:bodyPr/>
                <a:lstStyle/>
                <a:p>
                  <a:pPr>
                    <a:defRPr/>
                  </a:pPr>
                  <a:endParaRPr lang="en-US">
                    <a:latin typeface="Arial" charset="0"/>
                  </a:endParaRPr>
                </a:p>
              </p:txBody>
            </p:sp>
            <p:sp>
              <p:nvSpPr>
                <p:cNvPr id="195" name="Freeform 73">
                  <a:extLst>
                    <a:ext uri="{FF2B5EF4-FFF2-40B4-BE49-F238E27FC236}">
                      <a16:creationId xmlns:a16="http://schemas.microsoft.com/office/drawing/2014/main" id="{FF0F1A94-CE7B-4D40-BD63-2C7C6F54C300}"/>
                    </a:ext>
                  </a:extLst>
                </p:cNvPr>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a:lstStyle/>
                <a:p>
                  <a:pPr>
                    <a:defRPr/>
                  </a:pPr>
                  <a:endParaRPr lang="en-US">
                    <a:latin typeface="Arial" charset="0"/>
                  </a:endParaRPr>
                </a:p>
              </p:txBody>
            </p:sp>
          </p:grpSp>
          <p:grpSp>
            <p:nvGrpSpPr>
              <p:cNvPr id="187" name="Group 112">
                <a:extLst>
                  <a:ext uri="{FF2B5EF4-FFF2-40B4-BE49-F238E27FC236}">
                    <a16:creationId xmlns:a16="http://schemas.microsoft.com/office/drawing/2014/main" id="{E9591CC4-3896-4342-B41A-F1D2A2389826}"/>
                  </a:ext>
                </a:extLst>
              </p:cNvPr>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a:extLst>
                    <a:ext uri="{FF2B5EF4-FFF2-40B4-BE49-F238E27FC236}">
                      <a16:creationId xmlns:a16="http://schemas.microsoft.com/office/drawing/2014/main" id="{ABC02C13-62CA-4E21-B52D-D86A2B4965BB}"/>
                    </a:ext>
                  </a:extLst>
                </p:cNvPr>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p:spPr>
              <p:txBody>
                <a:bodyPr/>
                <a:lstStyle/>
                <a:p>
                  <a:pPr>
                    <a:defRPr/>
                  </a:pPr>
                  <a:endParaRPr lang="en-US">
                    <a:latin typeface="Arial" charset="0"/>
                  </a:endParaRPr>
                </a:p>
              </p:txBody>
            </p:sp>
            <p:sp>
              <p:nvSpPr>
                <p:cNvPr id="189" name="Freeform 36">
                  <a:extLst>
                    <a:ext uri="{FF2B5EF4-FFF2-40B4-BE49-F238E27FC236}">
                      <a16:creationId xmlns:a16="http://schemas.microsoft.com/office/drawing/2014/main" id="{CF93C5F5-CFE0-42E6-8BBF-5C60AC4C99BD}"/>
                    </a:ext>
                  </a:extLst>
                </p:cNvPr>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p:spPr>
              <p:txBody>
                <a:bodyPr/>
                <a:lstStyle/>
                <a:p>
                  <a:pPr>
                    <a:defRPr/>
                  </a:pPr>
                  <a:endParaRPr lang="en-US">
                    <a:latin typeface="Arial" charset="0"/>
                  </a:endParaRPr>
                </a:p>
              </p:txBody>
            </p:sp>
            <p:sp>
              <p:nvSpPr>
                <p:cNvPr id="190" name="Freeform 37">
                  <a:extLst>
                    <a:ext uri="{FF2B5EF4-FFF2-40B4-BE49-F238E27FC236}">
                      <a16:creationId xmlns:a16="http://schemas.microsoft.com/office/drawing/2014/main" id="{C04A03CD-7AB0-41D8-A9CE-6750C6558CDD}"/>
                    </a:ext>
                  </a:extLst>
                </p:cNvPr>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p:spPr>
              <p:txBody>
                <a:bodyPr/>
                <a:lstStyle/>
                <a:p>
                  <a:pPr>
                    <a:defRPr/>
                  </a:pPr>
                  <a:endParaRPr lang="en-US">
                    <a:latin typeface="Arial" charset="0"/>
                  </a:endParaRPr>
                </a:p>
              </p:txBody>
            </p:sp>
            <p:sp>
              <p:nvSpPr>
                <p:cNvPr id="191" name="Freeform 38">
                  <a:extLst>
                    <a:ext uri="{FF2B5EF4-FFF2-40B4-BE49-F238E27FC236}">
                      <a16:creationId xmlns:a16="http://schemas.microsoft.com/office/drawing/2014/main" id="{651879EA-0152-4FC2-BA26-BC910502BC5B}"/>
                    </a:ext>
                  </a:extLst>
                </p:cNvPr>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p:spPr>
              <p:txBody>
                <a:bodyPr/>
                <a:lstStyle/>
                <a:p>
                  <a:pPr defTabSz="457200" eaLnBrk="1" hangingPunct="1">
                    <a:defRPr/>
                  </a:pPr>
                  <a:endParaRPr lang="en-US" sz="1800">
                    <a:latin typeface="+mn-lt"/>
                  </a:endParaRPr>
                </a:p>
              </p:txBody>
            </p:sp>
          </p:grpSp>
        </p:grpSp>
        <p:grpSp>
          <p:nvGrpSpPr>
            <p:cNvPr id="1034" name="Group 715">
              <a:extLst>
                <a:ext uri="{FF2B5EF4-FFF2-40B4-BE49-F238E27FC236}">
                  <a16:creationId xmlns:a16="http://schemas.microsoft.com/office/drawing/2014/main" id="{E511FE16-A688-4B11-AA55-633BE571C72A}"/>
                </a:ext>
              </a:extLst>
            </p:cNvPr>
            <p:cNvGrpSpPr>
              <a:grpSpLocks/>
            </p:cNvGrpSpPr>
            <p:nvPr/>
          </p:nvGrpSpPr>
          <p:grpSpPr bwMode="auto">
            <a:xfrm>
              <a:off x="2" y="-16"/>
              <a:ext cx="9252335" cy="6787414"/>
              <a:chOff x="2" y="-16"/>
              <a:chExt cx="9252335" cy="6787414"/>
            </a:xfrm>
          </p:grpSpPr>
          <p:pic>
            <p:nvPicPr>
              <p:cNvPr id="1035" name="Group 129">
                <a:extLst>
                  <a:ext uri="{FF2B5EF4-FFF2-40B4-BE49-F238E27FC236}">
                    <a16:creationId xmlns:a16="http://schemas.microsoft.com/office/drawing/2014/main" id="{725AAB26-881B-44FE-B24E-2FB07CB31D3F}"/>
                  </a:ext>
                </a:extLst>
              </p:cNvPr>
              <p:cNvPicPr>
                <a:picLocks noChangeAspect="1" noChangeArrowheads="1"/>
              </p:cNvPicPr>
              <p:nvPr/>
            </p:nvPicPr>
            <p:blipFill>
              <a:blip r:embed="rId20" cstate="email">
                <a:extLst>
                  <a:ext uri="{28A0092B-C50C-407E-A947-70E740481C1C}">
                    <a14:useLocalDpi xmlns:a14="http://schemas.microsoft.com/office/drawing/2010/main"/>
                  </a:ext>
                </a:extLst>
              </a:blip>
              <a:srcRect/>
              <a:stretch>
                <a:fillRect/>
              </a:stretch>
            </p:blipFill>
            <p:spPr bwMode="auto">
              <a:xfrm>
                <a:off x="7645718" y="2768600"/>
                <a:ext cx="1447862" cy="3454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Group 134">
                <a:extLst>
                  <a:ext uri="{FF2B5EF4-FFF2-40B4-BE49-F238E27FC236}">
                    <a16:creationId xmlns:a16="http://schemas.microsoft.com/office/drawing/2014/main" id="{F18EFCE7-407A-47FA-82EF-20BB6DB1331A}"/>
                  </a:ext>
                </a:extLst>
              </p:cNvPr>
              <p:cNvPicPr>
                <a:picLocks noChangeAspect="1" noChangeArrowheads="1"/>
              </p:cNvPicPr>
              <p:nvPr/>
            </p:nvPicPr>
            <p:blipFill>
              <a:blip r:embed="rId21" cstate="email">
                <a:extLst>
                  <a:ext uri="{28A0092B-C50C-407E-A947-70E740481C1C}">
                    <a14:useLocalDpi xmlns:a14="http://schemas.microsoft.com/office/drawing/2010/main"/>
                  </a:ext>
                </a:extLst>
              </a:blip>
              <a:srcRect/>
              <a:stretch>
                <a:fillRect/>
              </a:stretch>
            </p:blipFill>
            <p:spPr bwMode="auto">
              <a:xfrm>
                <a:off x="6909087" y="5791216"/>
                <a:ext cx="1117648" cy="10668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Group 154">
                <a:extLst>
                  <a:ext uri="{FF2B5EF4-FFF2-40B4-BE49-F238E27FC236}">
                    <a16:creationId xmlns:a16="http://schemas.microsoft.com/office/drawing/2014/main" id="{8E3C88B1-59B5-4E3B-8EE4-505B07E1409B}"/>
                  </a:ext>
                </a:extLst>
              </p:cNvPr>
              <p:cNvPicPr>
                <a:picLocks noChangeAspect="1" noChangeArrowheads="1"/>
              </p:cNvPicPr>
              <p:nvPr/>
            </p:nvPicPr>
            <p:blipFill>
              <a:blip r:embed="rId22" cstate="email">
                <a:extLst>
                  <a:ext uri="{28A0092B-C50C-407E-A947-70E740481C1C}">
                    <a14:useLocalDpi xmlns:a14="http://schemas.microsoft.com/office/drawing/2010/main"/>
                  </a:ext>
                </a:extLst>
              </a:blip>
              <a:srcRect/>
              <a:stretch>
                <a:fillRect/>
              </a:stretch>
            </p:blipFill>
            <p:spPr bwMode="auto">
              <a:xfrm>
                <a:off x="6540771" y="1003290"/>
                <a:ext cx="1663771" cy="1625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2" name="Group 164">
                <a:extLst>
                  <a:ext uri="{FF2B5EF4-FFF2-40B4-BE49-F238E27FC236}">
                    <a16:creationId xmlns:a16="http://schemas.microsoft.com/office/drawing/2014/main" id="{088AC5B6-510B-4172-BE72-37A6C9080693}"/>
                  </a:ext>
                </a:extLst>
              </p:cNvPr>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a:extLst>
                    <a:ext uri="{FF2B5EF4-FFF2-40B4-BE49-F238E27FC236}">
                      <a16:creationId xmlns:a16="http://schemas.microsoft.com/office/drawing/2014/main" id="{B0099E68-E633-4F44-8773-CD1E11EE0D53}"/>
                    </a:ext>
                  </a:extLst>
                </p:cNvPr>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a:lstStyle/>
                <a:p>
                  <a:pPr>
                    <a:defRPr/>
                  </a:pPr>
                  <a:endParaRPr lang="en-US">
                    <a:latin typeface="Arial" charset="0"/>
                  </a:endParaRPr>
                </a:p>
              </p:txBody>
            </p:sp>
            <p:sp>
              <p:nvSpPr>
                <p:cNvPr id="164" name="Freeform 73">
                  <a:extLst>
                    <a:ext uri="{FF2B5EF4-FFF2-40B4-BE49-F238E27FC236}">
                      <a16:creationId xmlns:a16="http://schemas.microsoft.com/office/drawing/2014/main" id="{69C8F9B7-6E9C-4F8E-8A6B-D5E900E474B4}"/>
                    </a:ext>
                  </a:extLst>
                </p:cNvPr>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a:lstStyle/>
                <a:p>
                  <a:pPr>
                    <a:defRPr/>
                  </a:pPr>
                  <a:endParaRPr lang="en-US">
                    <a:latin typeface="Arial" charset="0"/>
                  </a:endParaRPr>
                </a:p>
              </p:txBody>
            </p:sp>
            <p:sp>
              <p:nvSpPr>
                <p:cNvPr id="165" name="Freeform 74">
                  <a:extLst>
                    <a:ext uri="{FF2B5EF4-FFF2-40B4-BE49-F238E27FC236}">
                      <a16:creationId xmlns:a16="http://schemas.microsoft.com/office/drawing/2014/main" id="{DE9D1080-E87D-43F7-8B7F-66A9F53F57DE}"/>
                    </a:ext>
                  </a:extLst>
                </p:cNvPr>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a:lstStyle/>
                <a:p>
                  <a:pPr>
                    <a:defRPr/>
                  </a:pPr>
                  <a:endParaRPr lang="en-US">
                    <a:latin typeface="Arial" charset="0"/>
                  </a:endParaRPr>
                </a:p>
              </p:txBody>
            </p:sp>
            <p:sp>
              <p:nvSpPr>
                <p:cNvPr id="166" name="Freeform 75">
                  <a:extLst>
                    <a:ext uri="{FF2B5EF4-FFF2-40B4-BE49-F238E27FC236}">
                      <a16:creationId xmlns:a16="http://schemas.microsoft.com/office/drawing/2014/main" id="{4A104B75-959B-4EC2-97AF-CC1F450D44B2}"/>
                    </a:ext>
                  </a:extLst>
                </p:cNvPr>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a:lstStyle/>
                <a:p>
                  <a:pPr defTabSz="457200" eaLnBrk="1" hangingPunct="1">
                    <a:defRPr/>
                  </a:pPr>
                  <a:endParaRPr lang="en-US" sz="1800">
                    <a:latin typeface="+mn-lt"/>
                  </a:endParaRPr>
                </a:p>
              </p:txBody>
            </p:sp>
          </p:grpSp>
          <p:grpSp>
            <p:nvGrpSpPr>
              <p:cNvPr id="143" name="Group 48">
                <a:extLst>
                  <a:ext uri="{FF2B5EF4-FFF2-40B4-BE49-F238E27FC236}">
                    <a16:creationId xmlns:a16="http://schemas.microsoft.com/office/drawing/2014/main" id="{D59825B1-F7C6-4512-8FC3-D888204563D7}"/>
                  </a:ext>
                </a:extLst>
              </p:cNvPr>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a:extLst>
                    <a:ext uri="{FF2B5EF4-FFF2-40B4-BE49-F238E27FC236}">
                      <a16:creationId xmlns:a16="http://schemas.microsoft.com/office/drawing/2014/main" id="{867D9978-73BC-4D17-B4F0-D010201BA3BD}"/>
                    </a:ext>
                  </a:extLst>
                </p:cNvPr>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p:spPr>
              <p:txBody>
                <a:bodyPr/>
                <a:lstStyle/>
                <a:p>
                  <a:pPr>
                    <a:defRPr/>
                  </a:pPr>
                  <a:endParaRPr lang="en-US">
                    <a:latin typeface="Arial" charset="0"/>
                  </a:endParaRPr>
                </a:p>
              </p:txBody>
            </p:sp>
            <p:sp>
              <p:nvSpPr>
                <p:cNvPr id="160" name="Freeform 43">
                  <a:extLst>
                    <a:ext uri="{FF2B5EF4-FFF2-40B4-BE49-F238E27FC236}">
                      <a16:creationId xmlns:a16="http://schemas.microsoft.com/office/drawing/2014/main" id="{EEAA20FF-CD03-4FE6-93FD-CD9016CDC4BE}"/>
                    </a:ext>
                  </a:extLst>
                </p:cNvPr>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p:spPr>
              <p:txBody>
                <a:bodyPr/>
                <a:lstStyle/>
                <a:p>
                  <a:pPr>
                    <a:defRPr/>
                  </a:pPr>
                  <a:endParaRPr lang="en-US">
                    <a:latin typeface="Arial" charset="0"/>
                  </a:endParaRPr>
                </a:p>
              </p:txBody>
            </p:sp>
            <p:sp>
              <p:nvSpPr>
                <p:cNvPr id="161" name="Freeform 44">
                  <a:extLst>
                    <a:ext uri="{FF2B5EF4-FFF2-40B4-BE49-F238E27FC236}">
                      <a16:creationId xmlns:a16="http://schemas.microsoft.com/office/drawing/2014/main" id="{8DA385CB-E025-49A8-B4B5-B72D6AAB9227}"/>
                    </a:ext>
                  </a:extLst>
                </p:cNvPr>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p:spPr>
              <p:txBody>
                <a:bodyPr/>
                <a:lstStyle/>
                <a:p>
                  <a:pPr>
                    <a:defRPr/>
                  </a:pPr>
                  <a:endParaRPr lang="en-US">
                    <a:latin typeface="Arial" charset="0"/>
                  </a:endParaRPr>
                </a:p>
              </p:txBody>
            </p:sp>
            <p:sp>
              <p:nvSpPr>
                <p:cNvPr id="162" name="Freeform 45">
                  <a:extLst>
                    <a:ext uri="{FF2B5EF4-FFF2-40B4-BE49-F238E27FC236}">
                      <a16:creationId xmlns:a16="http://schemas.microsoft.com/office/drawing/2014/main" id="{9135EE9D-661C-4168-B0C7-11015AEA337C}"/>
                    </a:ext>
                  </a:extLst>
                </p:cNvPr>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p:spPr>
              <p:txBody>
                <a:bodyPr/>
                <a:lstStyle/>
                <a:p>
                  <a:pPr defTabSz="457200" eaLnBrk="1" hangingPunct="1">
                    <a:defRPr/>
                  </a:pPr>
                  <a:endParaRPr lang="en-US" sz="1800">
                    <a:latin typeface="+mn-lt"/>
                  </a:endParaRPr>
                </a:p>
              </p:txBody>
            </p:sp>
          </p:grpSp>
          <p:grpSp>
            <p:nvGrpSpPr>
              <p:cNvPr id="144" name="Group 53">
                <a:extLst>
                  <a:ext uri="{FF2B5EF4-FFF2-40B4-BE49-F238E27FC236}">
                    <a16:creationId xmlns:a16="http://schemas.microsoft.com/office/drawing/2014/main" id="{423C5D66-6C08-4FB3-AAFF-0CFD9722DD0E}"/>
                  </a:ext>
                </a:extLst>
              </p:cNvPr>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a:extLst>
                    <a:ext uri="{FF2B5EF4-FFF2-40B4-BE49-F238E27FC236}">
                      <a16:creationId xmlns:a16="http://schemas.microsoft.com/office/drawing/2014/main" id="{13D94E02-D2D1-4426-9720-E0F549482C0B}"/>
                    </a:ext>
                  </a:extLst>
                </p:cNvPr>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p:spPr>
              <p:txBody>
                <a:bodyPr/>
                <a:lstStyle/>
                <a:p>
                  <a:pPr>
                    <a:defRPr/>
                  </a:pPr>
                  <a:endParaRPr lang="en-US">
                    <a:latin typeface="Arial" charset="0"/>
                  </a:endParaRPr>
                </a:p>
              </p:txBody>
            </p:sp>
            <p:sp>
              <p:nvSpPr>
                <p:cNvPr id="156" name="Freeform 57">
                  <a:extLst>
                    <a:ext uri="{FF2B5EF4-FFF2-40B4-BE49-F238E27FC236}">
                      <a16:creationId xmlns:a16="http://schemas.microsoft.com/office/drawing/2014/main" id="{7111665C-96E2-457A-9C5A-757263ED4B4E}"/>
                    </a:ext>
                  </a:extLst>
                </p:cNvPr>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p:spPr>
              <p:txBody>
                <a:bodyPr/>
                <a:lstStyle/>
                <a:p>
                  <a:pPr>
                    <a:defRPr/>
                  </a:pPr>
                  <a:endParaRPr lang="en-US">
                    <a:latin typeface="Arial" charset="0"/>
                  </a:endParaRPr>
                </a:p>
              </p:txBody>
            </p:sp>
            <p:sp>
              <p:nvSpPr>
                <p:cNvPr id="157" name="Freeform 58">
                  <a:extLst>
                    <a:ext uri="{FF2B5EF4-FFF2-40B4-BE49-F238E27FC236}">
                      <a16:creationId xmlns:a16="http://schemas.microsoft.com/office/drawing/2014/main" id="{C49230BF-79C1-4D2C-B410-C8542103AEE9}"/>
                    </a:ext>
                  </a:extLst>
                </p:cNvPr>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p:spPr>
              <p:txBody>
                <a:bodyPr/>
                <a:lstStyle/>
                <a:p>
                  <a:pPr>
                    <a:defRPr/>
                  </a:pPr>
                  <a:endParaRPr lang="en-US">
                    <a:latin typeface="Arial" charset="0"/>
                  </a:endParaRPr>
                </a:p>
              </p:txBody>
            </p:sp>
            <p:sp>
              <p:nvSpPr>
                <p:cNvPr id="158" name="Freeform 59">
                  <a:extLst>
                    <a:ext uri="{FF2B5EF4-FFF2-40B4-BE49-F238E27FC236}">
                      <a16:creationId xmlns:a16="http://schemas.microsoft.com/office/drawing/2014/main" id="{ECD34F08-44B9-457E-AC65-80F83ABE0640}"/>
                    </a:ext>
                  </a:extLst>
                </p:cNvPr>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p:spPr>
              <p:txBody>
                <a:bodyPr/>
                <a:lstStyle/>
                <a:p>
                  <a:pPr>
                    <a:defRPr/>
                  </a:pPr>
                  <a:endParaRPr lang="en-US">
                    <a:latin typeface="Arial" charset="0"/>
                  </a:endParaRPr>
                </a:p>
              </p:txBody>
            </p:sp>
          </p:grpSp>
          <p:grpSp>
            <p:nvGrpSpPr>
              <p:cNvPr id="145" name="Group 58">
                <a:extLst>
                  <a:ext uri="{FF2B5EF4-FFF2-40B4-BE49-F238E27FC236}">
                    <a16:creationId xmlns:a16="http://schemas.microsoft.com/office/drawing/2014/main" id="{CEE64DF8-BBC9-4341-95FD-C4A4B646443C}"/>
                  </a:ext>
                </a:extLst>
              </p:cNvPr>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a:extLst>
                    <a:ext uri="{FF2B5EF4-FFF2-40B4-BE49-F238E27FC236}">
                      <a16:creationId xmlns:a16="http://schemas.microsoft.com/office/drawing/2014/main" id="{4B66128C-80D8-42EE-AAF2-2CD4AC2B7A21}"/>
                    </a:ext>
                  </a:extLst>
                </p:cNvPr>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p:spPr>
              <p:txBody>
                <a:bodyPr/>
                <a:lstStyle/>
                <a:p>
                  <a:pPr>
                    <a:defRPr/>
                  </a:pPr>
                  <a:endParaRPr lang="en-US">
                    <a:latin typeface="Arial" charset="0"/>
                  </a:endParaRPr>
                </a:p>
              </p:txBody>
            </p:sp>
            <p:sp>
              <p:nvSpPr>
                <p:cNvPr id="152" name="Freeform 64">
                  <a:extLst>
                    <a:ext uri="{FF2B5EF4-FFF2-40B4-BE49-F238E27FC236}">
                      <a16:creationId xmlns:a16="http://schemas.microsoft.com/office/drawing/2014/main" id="{A8D92F80-4DA4-4263-BFB0-AEC917A9AE97}"/>
                    </a:ext>
                  </a:extLst>
                </p:cNvPr>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p:spPr>
              <p:txBody>
                <a:bodyPr/>
                <a:lstStyle/>
                <a:p>
                  <a:pPr>
                    <a:defRPr/>
                  </a:pPr>
                  <a:endParaRPr lang="en-US">
                    <a:latin typeface="Arial" charset="0"/>
                  </a:endParaRPr>
                </a:p>
              </p:txBody>
            </p:sp>
            <p:sp>
              <p:nvSpPr>
                <p:cNvPr id="153" name="Freeform 65">
                  <a:extLst>
                    <a:ext uri="{FF2B5EF4-FFF2-40B4-BE49-F238E27FC236}">
                      <a16:creationId xmlns:a16="http://schemas.microsoft.com/office/drawing/2014/main" id="{AF63B208-D39D-4CC2-BF20-39D833EBCAAF}"/>
                    </a:ext>
                  </a:extLst>
                </p:cNvPr>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p:spPr>
              <p:txBody>
                <a:bodyPr/>
                <a:lstStyle/>
                <a:p>
                  <a:pPr>
                    <a:defRPr/>
                  </a:pPr>
                  <a:endParaRPr lang="en-US">
                    <a:latin typeface="Arial" charset="0"/>
                  </a:endParaRPr>
                </a:p>
              </p:txBody>
            </p:sp>
            <p:sp>
              <p:nvSpPr>
                <p:cNvPr id="154" name="Freeform 66">
                  <a:extLst>
                    <a:ext uri="{FF2B5EF4-FFF2-40B4-BE49-F238E27FC236}">
                      <a16:creationId xmlns:a16="http://schemas.microsoft.com/office/drawing/2014/main" id="{915102AA-066B-4D61-B6FB-2820E13282EE}"/>
                    </a:ext>
                  </a:extLst>
                </p:cNvPr>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p:spPr>
              <p:txBody>
                <a:bodyPr/>
                <a:lstStyle/>
                <a:p>
                  <a:pPr defTabSz="457200" eaLnBrk="1" hangingPunct="1">
                    <a:defRPr/>
                  </a:pPr>
                  <a:endParaRPr lang="en-US" sz="1800">
                    <a:latin typeface="+mn-lt"/>
                  </a:endParaRPr>
                </a:p>
              </p:txBody>
            </p:sp>
          </p:grpSp>
          <p:grpSp>
            <p:nvGrpSpPr>
              <p:cNvPr id="146" name="Group 63">
                <a:extLst>
                  <a:ext uri="{FF2B5EF4-FFF2-40B4-BE49-F238E27FC236}">
                    <a16:creationId xmlns:a16="http://schemas.microsoft.com/office/drawing/2014/main" id="{A4EE1769-0E17-4460-9EB0-A9BAAC00A9E0}"/>
                  </a:ext>
                </a:extLst>
              </p:cNvPr>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a:extLst>
                    <a:ext uri="{FF2B5EF4-FFF2-40B4-BE49-F238E27FC236}">
                      <a16:creationId xmlns:a16="http://schemas.microsoft.com/office/drawing/2014/main" id="{72A41441-5974-48FA-AECA-F3485DB6F0C1}"/>
                    </a:ext>
                  </a:extLst>
                </p:cNvPr>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p:spPr>
              <p:txBody>
                <a:bodyPr/>
                <a:lstStyle/>
                <a:p>
                  <a:pPr>
                    <a:defRPr/>
                  </a:pPr>
                  <a:endParaRPr lang="en-US">
                    <a:latin typeface="Arial" charset="0"/>
                  </a:endParaRPr>
                </a:p>
              </p:txBody>
            </p:sp>
            <p:sp>
              <p:nvSpPr>
                <p:cNvPr id="148" name="Freeform 71">
                  <a:extLst>
                    <a:ext uri="{FF2B5EF4-FFF2-40B4-BE49-F238E27FC236}">
                      <a16:creationId xmlns:a16="http://schemas.microsoft.com/office/drawing/2014/main" id="{35B4A831-3823-4F0E-A9DC-D189C73F85D0}"/>
                    </a:ext>
                  </a:extLst>
                </p:cNvPr>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p:spPr>
              <p:txBody>
                <a:bodyPr/>
                <a:lstStyle/>
                <a:p>
                  <a:pPr>
                    <a:defRPr/>
                  </a:pPr>
                  <a:endParaRPr lang="en-US">
                    <a:latin typeface="Arial" charset="0"/>
                  </a:endParaRPr>
                </a:p>
              </p:txBody>
            </p:sp>
            <p:sp>
              <p:nvSpPr>
                <p:cNvPr id="149" name="Freeform 72">
                  <a:extLst>
                    <a:ext uri="{FF2B5EF4-FFF2-40B4-BE49-F238E27FC236}">
                      <a16:creationId xmlns:a16="http://schemas.microsoft.com/office/drawing/2014/main" id="{03AB5C73-4AB8-4ED6-A3FA-E1B9B97D80AB}"/>
                    </a:ext>
                  </a:extLst>
                </p:cNvPr>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p:spPr>
              <p:txBody>
                <a:bodyPr/>
                <a:lstStyle/>
                <a:p>
                  <a:pPr>
                    <a:defRPr/>
                  </a:pPr>
                  <a:endParaRPr lang="en-US">
                    <a:latin typeface="Arial" charset="0"/>
                  </a:endParaRPr>
                </a:p>
              </p:txBody>
            </p:sp>
            <p:sp>
              <p:nvSpPr>
                <p:cNvPr id="150" name="Freeform 73">
                  <a:extLst>
                    <a:ext uri="{FF2B5EF4-FFF2-40B4-BE49-F238E27FC236}">
                      <a16:creationId xmlns:a16="http://schemas.microsoft.com/office/drawing/2014/main" id="{AFFFE8D0-1042-4E6D-AF84-493B08C0019D}"/>
                    </a:ext>
                  </a:extLst>
                </p:cNvPr>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p:spPr>
              <p:txBody>
                <a:bodyPr/>
                <a:lstStyle/>
                <a:p>
                  <a:pPr defTabSz="457200" eaLnBrk="1" hangingPunct="1">
                    <a:defRPr/>
                  </a:pPr>
                  <a:endParaRPr lang="en-US" sz="1800">
                    <a:latin typeface="+mn-lt"/>
                  </a:endParaRPr>
                </a:p>
              </p:txBody>
            </p:sp>
          </p:grpSp>
        </p:grpSp>
      </p:grpSp>
      <p:sp>
        <p:nvSpPr>
          <p:cNvPr id="1027" name="Title Placeholder 1">
            <a:extLst>
              <a:ext uri="{FF2B5EF4-FFF2-40B4-BE49-F238E27FC236}">
                <a16:creationId xmlns:a16="http://schemas.microsoft.com/office/drawing/2014/main" id="{50286CAB-8221-4D05-AB52-E9440D9919B0}"/>
              </a:ext>
            </a:extLst>
          </p:cNvPr>
          <p:cNvSpPr>
            <a:spLocks noGrp="1"/>
          </p:cNvSpPr>
          <p:nvPr>
            <p:ph type="title"/>
          </p:nvPr>
        </p:nvSpPr>
        <p:spPr bwMode="auto">
          <a:xfrm>
            <a:off x="1009650" y="676275"/>
            <a:ext cx="71247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Titelmasterformat durch Klicken bearbeiten</a:t>
            </a:r>
            <a:endParaRPr lang="en-US" altLang="de-DE"/>
          </a:p>
        </p:txBody>
      </p:sp>
      <p:sp>
        <p:nvSpPr>
          <p:cNvPr id="1028" name="Text Placeholder 2">
            <a:extLst>
              <a:ext uri="{FF2B5EF4-FFF2-40B4-BE49-F238E27FC236}">
                <a16:creationId xmlns:a16="http://schemas.microsoft.com/office/drawing/2014/main" id="{DC4B4D9E-E425-484B-B9A4-CDFA60106369}"/>
              </a:ext>
            </a:extLst>
          </p:cNvPr>
          <p:cNvSpPr>
            <a:spLocks noGrp="1"/>
          </p:cNvSpPr>
          <p:nvPr>
            <p:ph type="body" idx="1"/>
          </p:nvPr>
        </p:nvSpPr>
        <p:spPr bwMode="auto">
          <a:xfrm>
            <a:off x="1009650" y="1806575"/>
            <a:ext cx="7124700" cy="405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Textmasterformat bearbeiten</a:t>
            </a:r>
          </a:p>
          <a:p>
            <a:pPr lvl="1"/>
            <a:r>
              <a:rPr lang="de-DE" altLang="de-DE"/>
              <a:t>Zweite Ebene</a:t>
            </a:r>
          </a:p>
          <a:p>
            <a:pPr lvl="2"/>
            <a:r>
              <a:rPr lang="de-DE" altLang="de-DE"/>
              <a:t>Dritte Ebene</a:t>
            </a:r>
          </a:p>
          <a:p>
            <a:pPr lvl="3"/>
            <a:r>
              <a:rPr lang="de-DE" altLang="de-DE"/>
              <a:t>Vierte Ebene</a:t>
            </a:r>
          </a:p>
          <a:p>
            <a:pPr lvl="4"/>
            <a:r>
              <a:rPr lang="de-DE" altLang="de-DE"/>
              <a:t>Fünfte Ebene</a:t>
            </a:r>
            <a:endParaRPr lang="en-US" altLang="de-DE"/>
          </a:p>
        </p:txBody>
      </p:sp>
      <p:sp>
        <p:nvSpPr>
          <p:cNvPr id="4" name="Date Placeholder 3">
            <a:extLst>
              <a:ext uri="{FF2B5EF4-FFF2-40B4-BE49-F238E27FC236}">
                <a16:creationId xmlns:a16="http://schemas.microsoft.com/office/drawing/2014/main" id="{3AFC3FAD-31AD-4E01-BFD3-62573B6C4DD4}"/>
              </a:ext>
            </a:extLst>
          </p:cNvPr>
          <p:cNvSpPr>
            <a:spLocks noGrp="1"/>
          </p:cNvSpPr>
          <p:nvPr>
            <p:ph type="dt" sz="half" idx="2"/>
          </p:nvPr>
        </p:nvSpPr>
        <p:spPr>
          <a:xfrm>
            <a:off x="6437313" y="5951538"/>
            <a:ext cx="2133600" cy="365125"/>
          </a:xfrm>
          <a:prstGeom prst="rect">
            <a:avLst/>
          </a:prstGeom>
        </p:spPr>
        <p:txBody>
          <a:bodyPr vert="horz" lIns="91440" tIns="45720" rIns="91440" bIns="45720" rtlCol="0" anchor="b"/>
          <a:lstStyle>
            <a:lvl1pPr algn="r">
              <a:defRPr sz="900">
                <a:solidFill>
                  <a:schemeClr val="tx1">
                    <a:lumMod val="75000"/>
                    <a:lumOff val="25000"/>
                  </a:schemeClr>
                </a:solidFill>
                <a:latin typeface="Arial" charset="0"/>
              </a:defRPr>
            </a:lvl1pPr>
          </a:lstStyle>
          <a:p>
            <a:pPr>
              <a:defRPr/>
            </a:pPr>
            <a:endParaRPr lang="de-DE" altLang="de-DE"/>
          </a:p>
        </p:txBody>
      </p:sp>
      <p:sp>
        <p:nvSpPr>
          <p:cNvPr id="5" name="Footer Placeholder 4">
            <a:extLst>
              <a:ext uri="{FF2B5EF4-FFF2-40B4-BE49-F238E27FC236}">
                <a16:creationId xmlns:a16="http://schemas.microsoft.com/office/drawing/2014/main" id="{CD368D49-580A-442C-B132-AED43A75CA14}"/>
              </a:ext>
            </a:extLst>
          </p:cNvPr>
          <p:cNvSpPr>
            <a:spLocks noGrp="1"/>
          </p:cNvSpPr>
          <p:nvPr>
            <p:ph type="ftr" sz="quarter" idx="3"/>
          </p:nvPr>
        </p:nvSpPr>
        <p:spPr>
          <a:xfrm>
            <a:off x="1181100" y="5951538"/>
            <a:ext cx="5256213" cy="365125"/>
          </a:xfrm>
          <a:prstGeom prst="rect">
            <a:avLst/>
          </a:prstGeom>
        </p:spPr>
        <p:txBody>
          <a:bodyPr vert="horz" lIns="91440" tIns="45720" rIns="91440" bIns="45720" rtlCol="0" anchor="b"/>
          <a:lstStyle>
            <a:lvl1pPr algn="l">
              <a:defRPr sz="900">
                <a:solidFill>
                  <a:schemeClr val="tx1">
                    <a:lumMod val="75000"/>
                    <a:lumOff val="25000"/>
                  </a:schemeClr>
                </a:solidFill>
                <a:latin typeface="Arial" charset="0"/>
              </a:defRPr>
            </a:lvl1pPr>
          </a:lstStyle>
          <a:p>
            <a:pPr>
              <a:defRPr/>
            </a:pPr>
            <a:endParaRPr lang="de-DE" altLang="de-DE"/>
          </a:p>
        </p:txBody>
      </p:sp>
      <p:sp>
        <p:nvSpPr>
          <p:cNvPr id="6" name="Slide Number Placeholder 5">
            <a:extLst>
              <a:ext uri="{FF2B5EF4-FFF2-40B4-BE49-F238E27FC236}">
                <a16:creationId xmlns:a16="http://schemas.microsoft.com/office/drawing/2014/main" id="{40AB752E-7791-4C93-9B27-D48325E27F04}"/>
              </a:ext>
            </a:extLst>
          </p:cNvPr>
          <p:cNvSpPr>
            <a:spLocks noGrp="1"/>
          </p:cNvSpPr>
          <p:nvPr>
            <p:ph type="sldNum" sz="quarter" idx="4"/>
          </p:nvPr>
        </p:nvSpPr>
        <p:spPr>
          <a:xfrm>
            <a:off x="573088" y="5951538"/>
            <a:ext cx="608012" cy="365125"/>
          </a:xfrm>
          <a:prstGeom prst="rect">
            <a:avLst/>
          </a:prstGeom>
        </p:spPr>
        <p:txBody>
          <a:bodyPr vert="horz" wrap="square" lIns="91440" tIns="45720" rIns="91440" bIns="45720" numCol="1" anchor="b" anchorCtr="0" compatLnSpc="1">
            <a:prstTxWarp prst="textNoShape">
              <a:avLst/>
            </a:prstTxWarp>
          </a:bodyPr>
          <a:lstStyle>
            <a:lvl1pPr>
              <a:defRPr sz="1800">
                <a:solidFill>
                  <a:srgbClr val="404040"/>
                </a:solidFill>
              </a:defRPr>
            </a:lvl1pPr>
          </a:lstStyle>
          <a:p>
            <a:pPr>
              <a:defRPr/>
            </a:pPr>
            <a:fld id="{D962331E-3BE3-4E3B-A2F4-41A9F3B3CCCF}"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sldLayoutIdLst>
    <p:sldLayoutId id="2147484026" r:id="rId1"/>
    <p:sldLayoutId id="2147484027" r:id="rId2"/>
    <p:sldLayoutId id="2147484028" r:id="rId3"/>
    <p:sldLayoutId id="2147484029" r:id="rId4"/>
    <p:sldLayoutId id="2147484030" r:id="rId5"/>
    <p:sldLayoutId id="2147484031" r:id="rId6"/>
    <p:sldLayoutId id="2147484032" r:id="rId7"/>
    <p:sldLayoutId id="2147484033" r:id="rId8"/>
    <p:sldLayoutId id="2147484036" r:id="rId9"/>
    <p:sldLayoutId id="2147484034" r:id="rId10"/>
    <p:sldLayoutId id="2147484035" r:id="rId11"/>
  </p:sldLayoutIdLst>
  <p:txStyles>
    <p:titleStyle>
      <a:lvl1pPr algn="l" defTabSz="457200" rtl="0" eaLnBrk="0" fontAlgn="base" hangingPunct="0">
        <a:spcBef>
          <a:spcPct val="0"/>
        </a:spcBef>
        <a:spcAft>
          <a:spcPct val="0"/>
        </a:spcAft>
        <a:defRPr sz="3200" kern="1200">
          <a:solidFill>
            <a:srgbClr val="404040"/>
          </a:solidFill>
          <a:latin typeface="+mj-lt"/>
          <a:ea typeface="Trebuchet MS" panose="020B0703020202090204" pitchFamily="34" charset="0"/>
          <a:cs typeface="Trebuchet MS"/>
        </a:defRPr>
      </a:lvl1pPr>
      <a:lvl2pPr algn="l" defTabSz="457200" rtl="0" eaLnBrk="0" fontAlgn="base" hangingPunct="0">
        <a:spcBef>
          <a:spcPct val="0"/>
        </a:spcBef>
        <a:spcAft>
          <a:spcPct val="0"/>
        </a:spcAft>
        <a:defRPr sz="3200">
          <a:solidFill>
            <a:srgbClr val="404040"/>
          </a:solidFill>
          <a:latin typeface="Verdana" panose="020B0604030504040204" pitchFamily="34" charset="0"/>
          <a:ea typeface="Trebuchet MS" panose="020B0703020202090204" pitchFamily="34" charset="0"/>
          <a:cs typeface="Trebuchet MS" panose="020B0703020202090204" pitchFamily="34" charset="0"/>
        </a:defRPr>
      </a:lvl2pPr>
      <a:lvl3pPr algn="l" defTabSz="457200" rtl="0" eaLnBrk="0" fontAlgn="base" hangingPunct="0">
        <a:spcBef>
          <a:spcPct val="0"/>
        </a:spcBef>
        <a:spcAft>
          <a:spcPct val="0"/>
        </a:spcAft>
        <a:defRPr sz="3200">
          <a:solidFill>
            <a:srgbClr val="404040"/>
          </a:solidFill>
          <a:latin typeface="Verdana" panose="020B0604030504040204" pitchFamily="34" charset="0"/>
          <a:ea typeface="Trebuchet MS" panose="020B0703020202090204" pitchFamily="34" charset="0"/>
          <a:cs typeface="Trebuchet MS" panose="020B0703020202090204" pitchFamily="34" charset="0"/>
        </a:defRPr>
      </a:lvl3pPr>
      <a:lvl4pPr algn="l" defTabSz="457200" rtl="0" eaLnBrk="0" fontAlgn="base" hangingPunct="0">
        <a:spcBef>
          <a:spcPct val="0"/>
        </a:spcBef>
        <a:spcAft>
          <a:spcPct val="0"/>
        </a:spcAft>
        <a:defRPr sz="3200">
          <a:solidFill>
            <a:srgbClr val="404040"/>
          </a:solidFill>
          <a:latin typeface="Verdana" panose="020B0604030504040204" pitchFamily="34" charset="0"/>
          <a:ea typeface="Trebuchet MS" panose="020B0703020202090204" pitchFamily="34" charset="0"/>
          <a:cs typeface="Trebuchet MS" panose="020B0703020202090204" pitchFamily="34" charset="0"/>
        </a:defRPr>
      </a:lvl4pPr>
      <a:lvl5pPr algn="l" defTabSz="457200" rtl="0" eaLnBrk="0" fontAlgn="base" hangingPunct="0">
        <a:spcBef>
          <a:spcPct val="0"/>
        </a:spcBef>
        <a:spcAft>
          <a:spcPct val="0"/>
        </a:spcAft>
        <a:defRPr sz="3200">
          <a:solidFill>
            <a:srgbClr val="404040"/>
          </a:solidFill>
          <a:latin typeface="Verdana" panose="020B0604030504040204" pitchFamily="34" charset="0"/>
          <a:ea typeface="Trebuchet MS" panose="020B0703020202090204" pitchFamily="34" charset="0"/>
          <a:cs typeface="Trebuchet MS" panose="020B070302020209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ct val="20000"/>
        </a:spcBef>
        <a:spcAft>
          <a:spcPts val="600"/>
        </a:spcAft>
        <a:buClr>
          <a:srgbClr val="404040"/>
        </a:buClr>
        <a:buFont typeface="Wingdings 2" panose="050201020105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ct val="20000"/>
        </a:spcBef>
        <a:spcAft>
          <a:spcPts val="600"/>
        </a:spcAft>
        <a:buClr>
          <a:srgbClr val="404040"/>
        </a:buClr>
        <a:buFont typeface="Wingdings 2" panose="050201020105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ct val="20000"/>
        </a:spcBef>
        <a:spcAft>
          <a:spcPts val="600"/>
        </a:spcAft>
        <a:buClr>
          <a:srgbClr val="404040"/>
        </a:buClr>
        <a:buFont typeface="Wingdings 2" panose="050201020105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ct val="20000"/>
        </a:spcBef>
        <a:spcAft>
          <a:spcPts val="600"/>
        </a:spcAft>
        <a:buClr>
          <a:srgbClr val="404040"/>
        </a:buClr>
        <a:buFont typeface="Wingdings 2" panose="050201020105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ct val="20000"/>
        </a:spcBef>
        <a:spcAft>
          <a:spcPts val="600"/>
        </a:spcAft>
        <a:buClr>
          <a:srgbClr val="404040"/>
        </a:buClr>
        <a:buFont typeface="Wingdings 2" panose="050201020105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8.png"/><Relationship Id="rId7" Type="http://schemas.openxmlformats.org/officeDocument/2006/relationships/image" Target="../media/image22.jpeg"/><Relationship Id="rId2" Type="http://schemas.openxmlformats.org/officeDocument/2006/relationships/image" Target="../media/image17.jpe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jpeg"/></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9.jpeg"/><Relationship Id="rId3" Type="http://schemas.openxmlformats.org/officeDocument/2006/relationships/image" Target="../media/image24.jpeg"/><Relationship Id="rId7" Type="http://schemas.openxmlformats.org/officeDocument/2006/relationships/image" Target="../media/image28.png"/><Relationship Id="rId2"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image" Target="../media/image27.jpeg"/><Relationship Id="rId5" Type="http://schemas.openxmlformats.org/officeDocument/2006/relationships/image" Target="../media/image26.jpeg"/><Relationship Id="rId10" Type="http://schemas.openxmlformats.org/officeDocument/2006/relationships/image" Target="../media/image12.png"/><Relationship Id="rId4" Type="http://schemas.openxmlformats.org/officeDocument/2006/relationships/image" Target="../media/image25.jpeg"/><Relationship Id="rId9" Type="http://schemas.openxmlformats.org/officeDocument/2006/relationships/image" Target="../media/image30.jpeg"/></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3.jpeg"/></Relationships>
</file>

<file path=ppt/slides/_rels/slide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16.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6">
            <a:extLst>
              <a:ext uri="{FF2B5EF4-FFF2-40B4-BE49-F238E27FC236}">
                <a16:creationId xmlns:a16="http://schemas.microsoft.com/office/drawing/2014/main" id="{9FA903B2-C9FC-4214-B103-63809AAB6362}"/>
              </a:ext>
            </a:extLst>
          </p:cNvPr>
          <p:cNvSpPr txBox="1">
            <a:spLocks noChangeArrowheads="1"/>
          </p:cNvSpPr>
          <p:nvPr/>
        </p:nvSpPr>
        <p:spPr bwMode="auto">
          <a:xfrm>
            <a:off x="2057400" y="685800"/>
            <a:ext cx="58674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spcAft>
                <a:spcPts val="600"/>
              </a:spcAft>
              <a:buClr>
                <a:srgbClr val="404040"/>
              </a:buClr>
              <a:buFont typeface="Wingdings 2" panose="05020102010507070707" pitchFamily="18" charset="2"/>
              <a:buChar char=""/>
              <a:defRPr>
                <a:solidFill>
                  <a:srgbClr val="404040"/>
                </a:solidFill>
                <a:latin typeface="Verdana" panose="020B0604030504040204" pitchFamily="34" charset="0"/>
              </a:defRPr>
            </a:lvl1pPr>
            <a:lvl2pPr marL="742950" indent="-285750">
              <a:spcBef>
                <a:spcPct val="20000"/>
              </a:spcBef>
              <a:spcAft>
                <a:spcPts val="600"/>
              </a:spcAft>
              <a:buClr>
                <a:srgbClr val="404040"/>
              </a:buClr>
              <a:buFont typeface="Wingdings 2" panose="05020102010507070707" pitchFamily="18" charset="2"/>
              <a:buChar char=""/>
              <a:defRPr sz="1600">
                <a:solidFill>
                  <a:srgbClr val="404040"/>
                </a:solidFill>
                <a:latin typeface="Verdana" panose="020B0604030504040204" pitchFamily="34" charset="0"/>
              </a:defRPr>
            </a:lvl2pPr>
            <a:lvl3pPr marL="1143000" indent="-228600">
              <a:spcBef>
                <a:spcPct val="20000"/>
              </a:spcBef>
              <a:spcAft>
                <a:spcPts val="600"/>
              </a:spcAft>
              <a:buClr>
                <a:srgbClr val="404040"/>
              </a:buClr>
              <a:buFont typeface="Wingdings 2" panose="05020102010507070707" pitchFamily="18" charset="2"/>
              <a:buChar char=""/>
              <a:defRPr sz="1400">
                <a:solidFill>
                  <a:srgbClr val="404040"/>
                </a:solidFill>
                <a:latin typeface="Verdana" panose="020B0604030504040204" pitchFamily="34" charset="0"/>
              </a:defRPr>
            </a:lvl3pPr>
            <a:lvl4pPr marL="16002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4pPr>
            <a:lvl5pPr marL="20574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5pPr>
            <a:lvl6pPr marL="25146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6pPr>
            <a:lvl7pPr marL="29718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7pPr>
            <a:lvl8pPr marL="34290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8pPr>
            <a:lvl9pPr marL="38862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9pPr>
          </a:lstStyle>
          <a:p>
            <a:pPr>
              <a:spcBef>
                <a:spcPct val="50000"/>
              </a:spcBef>
              <a:spcAft>
                <a:spcPct val="0"/>
              </a:spcAft>
              <a:buClrTx/>
              <a:buFontTx/>
              <a:buNone/>
            </a:pPr>
            <a:r>
              <a:rPr lang="de-DE" altLang="de-DE" sz="3600">
                <a:solidFill>
                  <a:schemeClr val="tx1"/>
                </a:solidFill>
                <a:latin typeface="Arial" panose="020B0604020202020204" pitchFamily="34" charset="0"/>
              </a:rPr>
              <a:t>HERZLICH WILLKOMMEN hier bei uns an der.............</a:t>
            </a:r>
          </a:p>
        </p:txBody>
      </p:sp>
      <p:sp>
        <p:nvSpPr>
          <p:cNvPr id="5123" name="Textfeld 2">
            <a:extLst>
              <a:ext uri="{FF2B5EF4-FFF2-40B4-BE49-F238E27FC236}">
                <a16:creationId xmlns:a16="http://schemas.microsoft.com/office/drawing/2014/main" id="{765589DA-4473-49E7-AEF0-C7BFB876E7AE}"/>
              </a:ext>
            </a:extLst>
          </p:cNvPr>
          <p:cNvSpPr txBox="1">
            <a:spLocks noChangeArrowheads="1"/>
          </p:cNvSpPr>
          <p:nvPr/>
        </p:nvSpPr>
        <p:spPr bwMode="auto">
          <a:xfrm>
            <a:off x="1835150" y="2436813"/>
            <a:ext cx="5689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spcAft>
                <a:spcPts val="600"/>
              </a:spcAft>
              <a:buClr>
                <a:srgbClr val="404040"/>
              </a:buClr>
              <a:buFont typeface="Wingdings 2" panose="05020102010507070707" pitchFamily="18" charset="2"/>
              <a:buChar char=""/>
              <a:defRPr>
                <a:solidFill>
                  <a:srgbClr val="404040"/>
                </a:solidFill>
                <a:latin typeface="Verdana" panose="020B0604030504040204" pitchFamily="34" charset="0"/>
              </a:defRPr>
            </a:lvl1pPr>
            <a:lvl2pPr marL="742950" indent="-285750">
              <a:spcBef>
                <a:spcPct val="20000"/>
              </a:spcBef>
              <a:spcAft>
                <a:spcPts val="600"/>
              </a:spcAft>
              <a:buClr>
                <a:srgbClr val="404040"/>
              </a:buClr>
              <a:buFont typeface="Wingdings 2" panose="05020102010507070707" pitchFamily="18" charset="2"/>
              <a:buChar char=""/>
              <a:defRPr sz="1600">
                <a:solidFill>
                  <a:srgbClr val="404040"/>
                </a:solidFill>
                <a:latin typeface="Verdana" panose="020B0604030504040204" pitchFamily="34" charset="0"/>
              </a:defRPr>
            </a:lvl2pPr>
            <a:lvl3pPr marL="1143000" indent="-228600">
              <a:spcBef>
                <a:spcPct val="20000"/>
              </a:spcBef>
              <a:spcAft>
                <a:spcPts val="600"/>
              </a:spcAft>
              <a:buClr>
                <a:srgbClr val="404040"/>
              </a:buClr>
              <a:buFont typeface="Wingdings 2" panose="05020102010507070707" pitchFamily="18" charset="2"/>
              <a:buChar char=""/>
              <a:defRPr sz="1400">
                <a:solidFill>
                  <a:srgbClr val="404040"/>
                </a:solidFill>
                <a:latin typeface="Verdana" panose="020B0604030504040204" pitchFamily="34" charset="0"/>
              </a:defRPr>
            </a:lvl3pPr>
            <a:lvl4pPr marL="16002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4pPr>
            <a:lvl5pPr marL="20574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5pPr>
            <a:lvl6pPr marL="25146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6pPr>
            <a:lvl7pPr marL="29718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7pPr>
            <a:lvl8pPr marL="34290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8pPr>
            <a:lvl9pPr marL="38862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9pPr>
          </a:lstStyle>
          <a:p>
            <a:pPr>
              <a:spcBef>
                <a:spcPct val="0"/>
              </a:spcBef>
              <a:spcAft>
                <a:spcPct val="0"/>
              </a:spcAft>
              <a:buClrTx/>
              <a:buFontTx/>
              <a:buNone/>
            </a:pPr>
            <a:r>
              <a:rPr lang="de-DE" altLang="de-DE" sz="4800" b="1">
                <a:solidFill>
                  <a:schemeClr val="tx1"/>
                </a:solidFill>
                <a:latin typeface="Arial" panose="020B0604020202020204" pitchFamily="34" charset="0"/>
              </a:rPr>
              <a:t>Birkenwald-Schule</a:t>
            </a:r>
          </a:p>
        </p:txBody>
      </p:sp>
      <p:pic>
        <p:nvPicPr>
          <p:cNvPr id="5124" name="Bild 32" descr="J:\Schulleitung Birke\sonst\Logo-Daten\Logo-Daten\LogoBWS_claim_rgb.gif">
            <a:extLst>
              <a:ext uri="{FF2B5EF4-FFF2-40B4-BE49-F238E27FC236}">
                <a16:creationId xmlns:a16="http://schemas.microsoft.com/office/drawing/2014/main" id="{282B1014-266D-44BC-AA9F-917F3B6A157F}"/>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555875" y="3933825"/>
            <a:ext cx="3887788" cy="122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20835"/>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4738" name="Rectangle 2">
            <a:extLst>
              <a:ext uri="{FF2B5EF4-FFF2-40B4-BE49-F238E27FC236}">
                <a16:creationId xmlns:a16="http://schemas.microsoft.com/office/drawing/2014/main" id="{CF4D9673-5430-459E-9A80-3C453C996A51}"/>
              </a:ext>
            </a:extLst>
          </p:cNvPr>
          <p:cNvSpPr>
            <a:spLocks noGrp="1"/>
          </p:cNvSpPr>
          <p:nvPr>
            <p:ph type="title"/>
          </p:nvPr>
        </p:nvSpPr>
        <p:spPr>
          <a:xfrm>
            <a:off x="1009650" y="404813"/>
            <a:ext cx="7124700" cy="923925"/>
          </a:xfrm>
        </p:spPr>
        <p:txBody>
          <a:bodyPr/>
          <a:lstStyle/>
          <a:p>
            <a:pPr algn="ctr" eaLnBrk="1" hangingPunct="1"/>
            <a:r>
              <a:rPr lang="de-DE" altLang="de-DE" b="1">
                <a:solidFill>
                  <a:srgbClr val="0070C0"/>
                </a:solidFill>
                <a:ea typeface="Trebuchet MS" panose="020B0603020202020204" pitchFamily="34" charset="0"/>
                <a:cs typeface="Trebuchet MS" panose="020B0603020202020204" pitchFamily="34" charset="0"/>
              </a:rPr>
              <a:t>Schulfähigkeit</a:t>
            </a:r>
          </a:p>
        </p:txBody>
      </p:sp>
      <p:sp>
        <p:nvSpPr>
          <p:cNvPr id="244740" name="Rectangle 4">
            <a:extLst>
              <a:ext uri="{FF2B5EF4-FFF2-40B4-BE49-F238E27FC236}">
                <a16:creationId xmlns:a16="http://schemas.microsoft.com/office/drawing/2014/main" id="{1B92A684-B86A-475E-BB2E-7AAF4F41FC1B}"/>
              </a:ext>
            </a:extLst>
          </p:cNvPr>
          <p:cNvSpPr>
            <a:spLocks noChangeArrowheads="1"/>
          </p:cNvSpPr>
          <p:nvPr/>
        </p:nvSpPr>
        <p:spPr bwMode="auto">
          <a:xfrm>
            <a:off x="685800" y="5638800"/>
            <a:ext cx="7772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20000"/>
              </a:spcBef>
              <a:spcAft>
                <a:spcPts val="600"/>
              </a:spcAft>
              <a:buClr>
                <a:srgbClr val="404040"/>
              </a:buClr>
              <a:buFont typeface="Wingdings 2" panose="05020102010507070707" pitchFamily="18" charset="2"/>
              <a:buChar char=""/>
              <a:defRPr>
                <a:solidFill>
                  <a:srgbClr val="404040"/>
                </a:solidFill>
                <a:latin typeface="Verdana" panose="020B0604030504040204" pitchFamily="34" charset="0"/>
              </a:defRPr>
            </a:lvl1pPr>
            <a:lvl2pPr marL="742950" indent="-285750">
              <a:spcBef>
                <a:spcPct val="20000"/>
              </a:spcBef>
              <a:spcAft>
                <a:spcPts val="600"/>
              </a:spcAft>
              <a:buClr>
                <a:srgbClr val="404040"/>
              </a:buClr>
              <a:buFont typeface="Wingdings 2" panose="05020102010507070707" pitchFamily="18" charset="2"/>
              <a:buChar char=""/>
              <a:defRPr sz="1600">
                <a:solidFill>
                  <a:srgbClr val="404040"/>
                </a:solidFill>
                <a:latin typeface="Verdana" panose="020B0604030504040204" pitchFamily="34" charset="0"/>
              </a:defRPr>
            </a:lvl2pPr>
            <a:lvl3pPr marL="1143000" indent="-228600">
              <a:spcBef>
                <a:spcPct val="20000"/>
              </a:spcBef>
              <a:spcAft>
                <a:spcPts val="600"/>
              </a:spcAft>
              <a:buClr>
                <a:srgbClr val="404040"/>
              </a:buClr>
              <a:buFont typeface="Wingdings 2" panose="05020102010507070707" pitchFamily="18" charset="2"/>
              <a:buChar char=""/>
              <a:defRPr sz="1400">
                <a:solidFill>
                  <a:srgbClr val="404040"/>
                </a:solidFill>
                <a:latin typeface="Verdana" panose="020B0604030504040204" pitchFamily="34" charset="0"/>
              </a:defRPr>
            </a:lvl3pPr>
            <a:lvl4pPr marL="16002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4pPr>
            <a:lvl5pPr marL="20574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5pPr>
            <a:lvl6pPr marL="25146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6pPr>
            <a:lvl7pPr marL="29718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7pPr>
            <a:lvl8pPr marL="34290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8pPr>
            <a:lvl9pPr marL="38862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9pPr>
          </a:lstStyle>
          <a:p>
            <a:pPr eaLnBrk="1" hangingPunct="1">
              <a:spcAft>
                <a:spcPct val="0"/>
              </a:spcAft>
              <a:buClr>
                <a:schemeClr val="tx1"/>
              </a:buClr>
              <a:buFontTx/>
              <a:buNone/>
            </a:pPr>
            <a:endParaRPr lang="de-DE" altLang="de-DE" sz="2000">
              <a:solidFill>
                <a:schemeClr val="tx1"/>
              </a:solidFill>
              <a:latin typeface="Arial" panose="020B0604020202020204" pitchFamily="34" charset="0"/>
            </a:endParaRPr>
          </a:p>
        </p:txBody>
      </p:sp>
      <p:sp>
        <p:nvSpPr>
          <p:cNvPr id="244741" name="Text Box 5">
            <a:extLst>
              <a:ext uri="{FF2B5EF4-FFF2-40B4-BE49-F238E27FC236}">
                <a16:creationId xmlns:a16="http://schemas.microsoft.com/office/drawing/2014/main" id="{263C1DE3-32A7-46F6-AC66-50FDF20C46CD}"/>
              </a:ext>
            </a:extLst>
          </p:cNvPr>
          <p:cNvSpPr txBox="1">
            <a:spLocks noChangeArrowheads="1"/>
          </p:cNvSpPr>
          <p:nvPr/>
        </p:nvSpPr>
        <p:spPr bwMode="auto">
          <a:xfrm>
            <a:off x="1331913" y="1400175"/>
            <a:ext cx="6591300" cy="3108325"/>
          </a:xfrm>
          <a:prstGeom prst="rect">
            <a:avLst/>
          </a:prstGeom>
          <a:noFill/>
          <a:ln>
            <a:noFill/>
          </a:ln>
          <a:effectLst/>
        </p:spPr>
        <p:txBody>
          <a:bodyPr>
            <a:spAutoFit/>
          </a:bodyPr>
          <a:lstStyle/>
          <a:p>
            <a:pPr algn="ctr" eaLnBrk="1" hangingPunct="1">
              <a:spcBef>
                <a:spcPct val="50000"/>
              </a:spcBef>
              <a:defRPr/>
            </a:pPr>
            <a:r>
              <a:rPr lang="de-DE" altLang="de-DE" sz="2800" dirty="0">
                <a:solidFill>
                  <a:srgbClr val="404040"/>
                </a:solidFill>
                <a:latin typeface="+mn-lt"/>
              </a:rPr>
              <a:t>Kinder brauchen ganz bestimmte </a:t>
            </a:r>
            <a:r>
              <a:rPr lang="de-DE" altLang="de-DE" sz="2800" b="1" dirty="0">
                <a:solidFill>
                  <a:srgbClr val="404040"/>
                </a:solidFill>
                <a:latin typeface="+mn-lt"/>
              </a:rPr>
              <a:t>Basiskompetenzen</a:t>
            </a:r>
            <a:r>
              <a:rPr lang="de-DE" altLang="de-DE" sz="2800" dirty="0">
                <a:solidFill>
                  <a:srgbClr val="404040"/>
                </a:solidFill>
                <a:latin typeface="+mn-lt"/>
              </a:rPr>
              <a:t> (Fähigkeiten und Fertigkeiten), um nutzbringende </a:t>
            </a:r>
            <a:r>
              <a:rPr lang="de-DE" altLang="de-DE" sz="2800" b="1" dirty="0">
                <a:solidFill>
                  <a:srgbClr val="404040"/>
                </a:solidFill>
                <a:latin typeface="+mn-lt"/>
              </a:rPr>
              <a:t>Lernerfahrungen</a:t>
            </a:r>
            <a:r>
              <a:rPr lang="de-DE" altLang="de-DE" sz="2800" dirty="0">
                <a:solidFill>
                  <a:srgbClr val="404040"/>
                </a:solidFill>
                <a:latin typeface="+mn-lt"/>
              </a:rPr>
              <a:t> machen zu können und entsprechende </a:t>
            </a:r>
            <a:r>
              <a:rPr lang="de-DE" altLang="de-DE" sz="2800" b="1" dirty="0">
                <a:solidFill>
                  <a:srgbClr val="404040"/>
                </a:solidFill>
                <a:latin typeface="+mn-lt"/>
              </a:rPr>
              <a:t>Lernergebnisse</a:t>
            </a:r>
            <a:r>
              <a:rPr lang="de-DE" altLang="de-DE" sz="2800" dirty="0">
                <a:solidFill>
                  <a:srgbClr val="404040"/>
                </a:solidFill>
                <a:latin typeface="+mn-lt"/>
              </a:rPr>
              <a:t> zu erzielen.</a:t>
            </a:r>
          </a:p>
        </p:txBody>
      </p:sp>
      <p:sp>
        <p:nvSpPr>
          <p:cNvPr id="244742" name="Text Box 6">
            <a:extLst>
              <a:ext uri="{FF2B5EF4-FFF2-40B4-BE49-F238E27FC236}">
                <a16:creationId xmlns:a16="http://schemas.microsoft.com/office/drawing/2014/main" id="{486E709E-BBB2-4D2C-B4C6-49A18014ABAE}"/>
              </a:ext>
            </a:extLst>
          </p:cNvPr>
          <p:cNvSpPr txBox="1">
            <a:spLocks noChangeArrowheads="1"/>
          </p:cNvSpPr>
          <p:nvPr/>
        </p:nvSpPr>
        <p:spPr bwMode="auto">
          <a:xfrm rot="20946685">
            <a:off x="1835150" y="4311650"/>
            <a:ext cx="1808163" cy="923925"/>
          </a:xfrm>
          <a:prstGeom prst="rect">
            <a:avLst/>
          </a:prstGeom>
          <a:noFill/>
          <a:ln w="41275">
            <a:solidFill>
              <a:schemeClr val="tx1">
                <a:alpha val="41000"/>
              </a:schemeClr>
            </a:solidFill>
            <a:miter lim="800000"/>
            <a:headEnd/>
            <a:tailEnd/>
          </a:ln>
          <a:effectLst/>
        </p:spPr>
        <p:txBody>
          <a:bodyPr>
            <a:spAutoFit/>
          </a:bodyPr>
          <a:lstStyle>
            <a:lvl1pPr>
              <a:spcBef>
                <a:spcPct val="20000"/>
              </a:spcBef>
              <a:spcAft>
                <a:spcPts val="600"/>
              </a:spcAft>
              <a:buClr>
                <a:srgbClr val="404040"/>
              </a:buClr>
              <a:buFont typeface="Wingdings 2" pitchFamily="2" charset="2"/>
              <a:buChar char=""/>
              <a:defRPr>
                <a:solidFill>
                  <a:srgbClr val="404040"/>
                </a:solidFill>
                <a:latin typeface="Verdana" panose="020B0604030504040204" pitchFamily="34" charset="0"/>
              </a:defRPr>
            </a:lvl1pPr>
            <a:lvl2pPr marL="742950" indent="-285750">
              <a:spcBef>
                <a:spcPct val="20000"/>
              </a:spcBef>
              <a:spcAft>
                <a:spcPts val="600"/>
              </a:spcAft>
              <a:buClr>
                <a:srgbClr val="404040"/>
              </a:buClr>
              <a:buFont typeface="Wingdings 2" pitchFamily="2" charset="2"/>
              <a:buChar char=""/>
              <a:defRPr sz="1600">
                <a:solidFill>
                  <a:srgbClr val="404040"/>
                </a:solidFill>
                <a:latin typeface="Verdana" panose="020B0604030504040204" pitchFamily="34" charset="0"/>
              </a:defRPr>
            </a:lvl2pPr>
            <a:lvl3pPr marL="1143000" indent="-228600">
              <a:spcBef>
                <a:spcPct val="20000"/>
              </a:spcBef>
              <a:spcAft>
                <a:spcPts val="600"/>
              </a:spcAft>
              <a:buClr>
                <a:srgbClr val="404040"/>
              </a:buClr>
              <a:buFont typeface="Wingdings 2" pitchFamily="2" charset="2"/>
              <a:buChar char=""/>
              <a:defRPr sz="1400">
                <a:solidFill>
                  <a:srgbClr val="404040"/>
                </a:solidFill>
                <a:latin typeface="Verdana" panose="020B0604030504040204" pitchFamily="34" charset="0"/>
              </a:defRPr>
            </a:lvl3pPr>
            <a:lvl4pPr marL="1600200" indent="-228600">
              <a:spcBef>
                <a:spcPct val="20000"/>
              </a:spcBef>
              <a:spcAft>
                <a:spcPts val="600"/>
              </a:spcAft>
              <a:buClr>
                <a:srgbClr val="404040"/>
              </a:buClr>
              <a:buFont typeface="Wingdings 2" pitchFamily="2" charset="2"/>
              <a:buChar char=""/>
              <a:defRPr sz="1200">
                <a:solidFill>
                  <a:srgbClr val="404040"/>
                </a:solidFill>
                <a:latin typeface="Verdana" panose="020B0604030504040204" pitchFamily="34" charset="0"/>
              </a:defRPr>
            </a:lvl4pPr>
            <a:lvl5pPr marL="2057400" indent="-228600">
              <a:spcBef>
                <a:spcPct val="20000"/>
              </a:spcBef>
              <a:spcAft>
                <a:spcPts val="600"/>
              </a:spcAft>
              <a:buClr>
                <a:srgbClr val="404040"/>
              </a:buClr>
              <a:buFont typeface="Wingdings 2" pitchFamily="2" charset="2"/>
              <a:buChar char=""/>
              <a:defRPr sz="1200">
                <a:solidFill>
                  <a:srgbClr val="404040"/>
                </a:solidFill>
                <a:latin typeface="Verdana" panose="020B0604030504040204" pitchFamily="34" charset="0"/>
              </a:defRPr>
            </a:lvl5pPr>
            <a:lvl6pPr marL="2514600" indent="-228600" fontAlgn="base">
              <a:spcBef>
                <a:spcPct val="20000"/>
              </a:spcBef>
              <a:spcAft>
                <a:spcPts val="600"/>
              </a:spcAft>
              <a:buClr>
                <a:srgbClr val="404040"/>
              </a:buClr>
              <a:buFont typeface="Wingdings 2" pitchFamily="2" charset="2"/>
              <a:buChar char=""/>
              <a:defRPr sz="1200">
                <a:solidFill>
                  <a:srgbClr val="404040"/>
                </a:solidFill>
                <a:latin typeface="Verdana" panose="020B0604030504040204" pitchFamily="34" charset="0"/>
              </a:defRPr>
            </a:lvl6pPr>
            <a:lvl7pPr marL="2971800" indent="-228600" fontAlgn="base">
              <a:spcBef>
                <a:spcPct val="20000"/>
              </a:spcBef>
              <a:spcAft>
                <a:spcPts val="600"/>
              </a:spcAft>
              <a:buClr>
                <a:srgbClr val="404040"/>
              </a:buClr>
              <a:buFont typeface="Wingdings 2" pitchFamily="2" charset="2"/>
              <a:buChar char=""/>
              <a:defRPr sz="1200">
                <a:solidFill>
                  <a:srgbClr val="404040"/>
                </a:solidFill>
                <a:latin typeface="Verdana" panose="020B0604030504040204" pitchFamily="34" charset="0"/>
              </a:defRPr>
            </a:lvl7pPr>
            <a:lvl8pPr marL="3429000" indent="-228600" fontAlgn="base">
              <a:spcBef>
                <a:spcPct val="20000"/>
              </a:spcBef>
              <a:spcAft>
                <a:spcPts val="600"/>
              </a:spcAft>
              <a:buClr>
                <a:srgbClr val="404040"/>
              </a:buClr>
              <a:buFont typeface="Wingdings 2" pitchFamily="2" charset="2"/>
              <a:buChar char=""/>
              <a:defRPr sz="1200">
                <a:solidFill>
                  <a:srgbClr val="404040"/>
                </a:solidFill>
                <a:latin typeface="Verdana" panose="020B0604030504040204" pitchFamily="34" charset="0"/>
              </a:defRPr>
            </a:lvl8pPr>
            <a:lvl9pPr marL="3886200" indent="-228600" fontAlgn="base">
              <a:spcBef>
                <a:spcPct val="20000"/>
              </a:spcBef>
              <a:spcAft>
                <a:spcPts val="600"/>
              </a:spcAft>
              <a:buClr>
                <a:srgbClr val="404040"/>
              </a:buClr>
              <a:buFont typeface="Wingdings 2" pitchFamily="2" charset="2"/>
              <a:buChar char=""/>
              <a:defRPr sz="1200">
                <a:solidFill>
                  <a:srgbClr val="404040"/>
                </a:solidFill>
                <a:latin typeface="Verdana" panose="020B0604030504040204" pitchFamily="34" charset="0"/>
              </a:defRPr>
            </a:lvl9pPr>
          </a:lstStyle>
          <a:p>
            <a:pPr algn="ctr">
              <a:spcBef>
                <a:spcPct val="50000"/>
              </a:spcBef>
              <a:spcAft>
                <a:spcPct val="0"/>
              </a:spcAft>
              <a:buClrTx/>
              <a:buFontTx/>
              <a:buNone/>
              <a:defRPr/>
            </a:pPr>
            <a:r>
              <a:rPr lang="de-DE" altLang="de-DE" sz="1800" b="1" dirty="0">
                <a:solidFill>
                  <a:srgbClr val="0070C0"/>
                </a:solidFill>
                <a:latin typeface="+mj-lt"/>
              </a:rPr>
              <a:t>soziale und emotionale Fähigkeiten</a:t>
            </a:r>
          </a:p>
        </p:txBody>
      </p:sp>
      <p:sp>
        <p:nvSpPr>
          <p:cNvPr id="244743" name="Text Box 7">
            <a:extLst>
              <a:ext uri="{FF2B5EF4-FFF2-40B4-BE49-F238E27FC236}">
                <a16:creationId xmlns:a16="http://schemas.microsoft.com/office/drawing/2014/main" id="{4C12B729-AED1-4103-ABB6-79C547861238}"/>
              </a:ext>
            </a:extLst>
          </p:cNvPr>
          <p:cNvSpPr txBox="1">
            <a:spLocks noChangeArrowheads="1"/>
          </p:cNvSpPr>
          <p:nvPr/>
        </p:nvSpPr>
        <p:spPr bwMode="auto">
          <a:xfrm rot="458503">
            <a:off x="4713288" y="4762500"/>
            <a:ext cx="2971800" cy="646113"/>
          </a:xfrm>
          <a:prstGeom prst="rect">
            <a:avLst/>
          </a:prstGeom>
          <a:noFill/>
          <a:ln w="41275">
            <a:solidFill>
              <a:schemeClr val="tx1">
                <a:alpha val="41176"/>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spcAft>
                <a:spcPts val="600"/>
              </a:spcAft>
              <a:buClr>
                <a:srgbClr val="404040"/>
              </a:buClr>
              <a:buFont typeface="Wingdings 2" panose="05020102010507070707" pitchFamily="18" charset="2"/>
              <a:buChar char=""/>
              <a:defRPr>
                <a:solidFill>
                  <a:srgbClr val="404040"/>
                </a:solidFill>
                <a:latin typeface="Verdana" panose="020B0604030504040204" pitchFamily="34" charset="0"/>
              </a:defRPr>
            </a:lvl1pPr>
            <a:lvl2pPr marL="742950" indent="-285750">
              <a:spcBef>
                <a:spcPct val="20000"/>
              </a:spcBef>
              <a:spcAft>
                <a:spcPts val="600"/>
              </a:spcAft>
              <a:buClr>
                <a:srgbClr val="404040"/>
              </a:buClr>
              <a:buFont typeface="Wingdings 2" panose="05020102010507070707" pitchFamily="18" charset="2"/>
              <a:buChar char=""/>
              <a:defRPr sz="1600">
                <a:solidFill>
                  <a:srgbClr val="404040"/>
                </a:solidFill>
                <a:latin typeface="Verdana" panose="020B0604030504040204" pitchFamily="34" charset="0"/>
              </a:defRPr>
            </a:lvl2pPr>
            <a:lvl3pPr marL="1143000" indent="-228600">
              <a:spcBef>
                <a:spcPct val="20000"/>
              </a:spcBef>
              <a:spcAft>
                <a:spcPts val="600"/>
              </a:spcAft>
              <a:buClr>
                <a:srgbClr val="404040"/>
              </a:buClr>
              <a:buFont typeface="Wingdings 2" panose="05020102010507070707" pitchFamily="18" charset="2"/>
              <a:buChar char=""/>
              <a:defRPr sz="1400">
                <a:solidFill>
                  <a:srgbClr val="404040"/>
                </a:solidFill>
                <a:latin typeface="Verdana" panose="020B0604030504040204" pitchFamily="34" charset="0"/>
              </a:defRPr>
            </a:lvl3pPr>
            <a:lvl4pPr marL="16002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4pPr>
            <a:lvl5pPr marL="20574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5pPr>
            <a:lvl6pPr marL="25146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6pPr>
            <a:lvl7pPr marL="29718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7pPr>
            <a:lvl8pPr marL="34290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8pPr>
            <a:lvl9pPr marL="38862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9pPr>
          </a:lstStyle>
          <a:p>
            <a:pPr algn="ctr">
              <a:spcBef>
                <a:spcPct val="50000"/>
              </a:spcBef>
              <a:spcAft>
                <a:spcPct val="0"/>
              </a:spcAft>
              <a:buClrTx/>
              <a:buFontTx/>
              <a:buNone/>
            </a:pPr>
            <a:r>
              <a:rPr lang="de-DE" altLang="de-DE" sz="1800" b="1">
                <a:solidFill>
                  <a:srgbClr val="0070C0"/>
                </a:solidFill>
              </a:rPr>
              <a:t>sprachliche Fähigkeiten</a:t>
            </a:r>
          </a:p>
        </p:txBody>
      </p:sp>
      <p:sp>
        <p:nvSpPr>
          <p:cNvPr id="244744" name="Text Box 8">
            <a:extLst>
              <a:ext uri="{FF2B5EF4-FFF2-40B4-BE49-F238E27FC236}">
                <a16:creationId xmlns:a16="http://schemas.microsoft.com/office/drawing/2014/main" id="{305FD6C7-7BCB-44F0-A48B-8C2CF6470B14}"/>
              </a:ext>
            </a:extLst>
          </p:cNvPr>
          <p:cNvSpPr txBox="1">
            <a:spLocks noChangeArrowheads="1"/>
          </p:cNvSpPr>
          <p:nvPr/>
        </p:nvSpPr>
        <p:spPr bwMode="auto">
          <a:xfrm rot="273484">
            <a:off x="1155700" y="5708650"/>
            <a:ext cx="2971800" cy="646113"/>
          </a:xfrm>
          <a:prstGeom prst="rect">
            <a:avLst/>
          </a:prstGeom>
          <a:noFill/>
          <a:ln w="41275">
            <a:solidFill>
              <a:schemeClr val="tx1">
                <a:alpha val="41176"/>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spcAft>
                <a:spcPts val="600"/>
              </a:spcAft>
              <a:buClr>
                <a:srgbClr val="404040"/>
              </a:buClr>
              <a:buFont typeface="Wingdings 2" panose="05020102010507070707" pitchFamily="18" charset="2"/>
              <a:buChar char=""/>
              <a:defRPr>
                <a:solidFill>
                  <a:srgbClr val="404040"/>
                </a:solidFill>
                <a:latin typeface="Verdana" panose="020B0604030504040204" pitchFamily="34" charset="0"/>
              </a:defRPr>
            </a:lvl1pPr>
            <a:lvl2pPr marL="742950" indent="-285750">
              <a:spcBef>
                <a:spcPct val="20000"/>
              </a:spcBef>
              <a:spcAft>
                <a:spcPts val="600"/>
              </a:spcAft>
              <a:buClr>
                <a:srgbClr val="404040"/>
              </a:buClr>
              <a:buFont typeface="Wingdings 2" panose="05020102010507070707" pitchFamily="18" charset="2"/>
              <a:buChar char=""/>
              <a:defRPr sz="1600">
                <a:solidFill>
                  <a:srgbClr val="404040"/>
                </a:solidFill>
                <a:latin typeface="Verdana" panose="020B0604030504040204" pitchFamily="34" charset="0"/>
              </a:defRPr>
            </a:lvl2pPr>
            <a:lvl3pPr marL="1143000" indent="-228600">
              <a:spcBef>
                <a:spcPct val="20000"/>
              </a:spcBef>
              <a:spcAft>
                <a:spcPts val="600"/>
              </a:spcAft>
              <a:buClr>
                <a:srgbClr val="404040"/>
              </a:buClr>
              <a:buFont typeface="Wingdings 2" panose="05020102010507070707" pitchFamily="18" charset="2"/>
              <a:buChar char=""/>
              <a:defRPr sz="1400">
                <a:solidFill>
                  <a:srgbClr val="404040"/>
                </a:solidFill>
                <a:latin typeface="Verdana" panose="020B0604030504040204" pitchFamily="34" charset="0"/>
              </a:defRPr>
            </a:lvl3pPr>
            <a:lvl4pPr marL="16002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4pPr>
            <a:lvl5pPr marL="20574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5pPr>
            <a:lvl6pPr marL="25146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6pPr>
            <a:lvl7pPr marL="29718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7pPr>
            <a:lvl8pPr marL="34290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8pPr>
            <a:lvl9pPr marL="38862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9pPr>
          </a:lstStyle>
          <a:p>
            <a:pPr algn="ctr">
              <a:spcBef>
                <a:spcPct val="50000"/>
              </a:spcBef>
              <a:spcAft>
                <a:spcPct val="0"/>
              </a:spcAft>
              <a:buClrTx/>
              <a:buFontTx/>
              <a:buNone/>
            </a:pPr>
            <a:r>
              <a:rPr lang="de-DE" altLang="de-DE" sz="1800" b="1">
                <a:solidFill>
                  <a:srgbClr val="0070C0"/>
                </a:solidFill>
              </a:rPr>
              <a:t>motorische Fähigkeiten</a:t>
            </a:r>
          </a:p>
        </p:txBody>
      </p:sp>
      <p:sp>
        <p:nvSpPr>
          <p:cNvPr id="244745" name="Text Box 9">
            <a:extLst>
              <a:ext uri="{FF2B5EF4-FFF2-40B4-BE49-F238E27FC236}">
                <a16:creationId xmlns:a16="http://schemas.microsoft.com/office/drawing/2014/main" id="{57656691-BF1E-48DF-9C6B-DD2C58DE0421}"/>
              </a:ext>
            </a:extLst>
          </p:cNvPr>
          <p:cNvSpPr txBox="1">
            <a:spLocks noChangeArrowheads="1"/>
          </p:cNvSpPr>
          <p:nvPr/>
        </p:nvSpPr>
        <p:spPr bwMode="auto">
          <a:xfrm rot="-296866">
            <a:off x="4692650" y="5846763"/>
            <a:ext cx="3487738" cy="369887"/>
          </a:xfrm>
          <a:prstGeom prst="rect">
            <a:avLst/>
          </a:prstGeom>
          <a:noFill/>
          <a:ln w="41275">
            <a:solidFill>
              <a:schemeClr val="tx1">
                <a:alpha val="41176"/>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spcAft>
                <a:spcPts val="600"/>
              </a:spcAft>
              <a:buClr>
                <a:srgbClr val="404040"/>
              </a:buClr>
              <a:buFont typeface="Wingdings 2" panose="05020102010507070707" pitchFamily="18" charset="2"/>
              <a:buChar char=""/>
              <a:defRPr>
                <a:solidFill>
                  <a:srgbClr val="404040"/>
                </a:solidFill>
                <a:latin typeface="Verdana" panose="020B0604030504040204" pitchFamily="34" charset="0"/>
              </a:defRPr>
            </a:lvl1pPr>
            <a:lvl2pPr marL="742950" indent="-285750">
              <a:spcBef>
                <a:spcPct val="20000"/>
              </a:spcBef>
              <a:spcAft>
                <a:spcPts val="600"/>
              </a:spcAft>
              <a:buClr>
                <a:srgbClr val="404040"/>
              </a:buClr>
              <a:buFont typeface="Wingdings 2" panose="05020102010507070707" pitchFamily="18" charset="2"/>
              <a:buChar char=""/>
              <a:defRPr sz="1600">
                <a:solidFill>
                  <a:srgbClr val="404040"/>
                </a:solidFill>
                <a:latin typeface="Verdana" panose="020B0604030504040204" pitchFamily="34" charset="0"/>
              </a:defRPr>
            </a:lvl2pPr>
            <a:lvl3pPr marL="1143000" indent="-228600">
              <a:spcBef>
                <a:spcPct val="20000"/>
              </a:spcBef>
              <a:spcAft>
                <a:spcPts val="600"/>
              </a:spcAft>
              <a:buClr>
                <a:srgbClr val="404040"/>
              </a:buClr>
              <a:buFont typeface="Wingdings 2" panose="05020102010507070707" pitchFamily="18" charset="2"/>
              <a:buChar char=""/>
              <a:defRPr sz="1400">
                <a:solidFill>
                  <a:srgbClr val="404040"/>
                </a:solidFill>
                <a:latin typeface="Verdana" panose="020B0604030504040204" pitchFamily="34" charset="0"/>
              </a:defRPr>
            </a:lvl3pPr>
            <a:lvl4pPr marL="16002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4pPr>
            <a:lvl5pPr marL="20574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5pPr>
            <a:lvl6pPr marL="25146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6pPr>
            <a:lvl7pPr marL="29718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7pPr>
            <a:lvl8pPr marL="34290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8pPr>
            <a:lvl9pPr marL="38862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9pPr>
          </a:lstStyle>
          <a:p>
            <a:pPr algn="ctr">
              <a:spcBef>
                <a:spcPct val="50000"/>
              </a:spcBef>
              <a:spcAft>
                <a:spcPct val="0"/>
              </a:spcAft>
              <a:buClrTx/>
              <a:buFontTx/>
              <a:buNone/>
            </a:pPr>
            <a:r>
              <a:rPr lang="de-DE" altLang="de-DE" sz="1800" b="1">
                <a:solidFill>
                  <a:srgbClr val="0070C0"/>
                </a:solidFill>
              </a:rPr>
              <a:t>kognitive Fähigkeiten</a:t>
            </a:r>
          </a:p>
        </p:txBody>
      </p:sp>
      <p:pic>
        <p:nvPicPr>
          <p:cNvPr id="19465" name="Bild 32" descr="J:\Schulleitung Birke\sonst\Logo-Daten\Logo-Daten\LogoBWS_claim_rgb.gif">
            <a:extLst>
              <a:ext uri="{FF2B5EF4-FFF2-40B4-BE49-F238E27FC236}">
                <a16:creationId xmlns:a16="http://schemas.microsoft.com/office/drawing/2014/main" id="{1ED9F37B-1C1C-400F-AAB6-21F4AD8FA467}"/>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477000" y="119063"/>
            <a:ext cx="2474913"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advTm="55308"/>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4738"/>
                                        </p:tgtEl>
                                        <p:attrNameLst>
                                          <p:attrName>style.visibility</p:attrName>
                                        </p:attrNameLst>
                                      </p:cBhvr>
                                      <p:to>
                                        <p:strVal val="visible"/>
                                      </p:to>
                                    </p:set>
                                    <p:anim calcmode="lin" valueType="num">
                                      <p:cBhvr additive="base">
                                        <p:cTn id="7" dur="500" fill="hold"/>
                                        <p:tgtEl>
                                          <p:spTgt spid="244738"/>
                                        </p:tgtEl>
                                        <p:attrNameLst>
                                          <p:attrName>ppt_x</p:attrName>
                                        </p:attrNameLst>
                                      </p:cBhvr>
                                      <p:tavLst>
                                        <p:tav tm="0">
                                          <p:val>
                                            <p:strVal val="0-#ppt_w/2"/>
                                          </p:val>
                                        </p:tav>
                                        <p:tav tm="100000">
                                          <p:val>
                                            <p:strVal val="#ppt_x"/>
                                          </p:val>
                                        </p:tav>
                                      </p:tavLst>
                                    </p:anim>
                                    <p:anim calcmode="lin" valueType="num">
                                      <p:cBhvr additive="base">
                                        <p:cTn id="8" dur="500" fill="hold"/>
                                        <p:tgtEl>
                                          <p:spTgt spid="24473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4741"/>
                                        </p:tgtEl>
                                        <p:attrNameLst>
                                          <p:attrName>style.visibility</p:attrName>
                                        </p:attrNameLst>
                                      </p:cBhvr>
                                      <p:to>
                                        <p:strVal val="visible"/>
                                      </p:to>
                                    </p:set>
                                    <p:anim calcmode="lin" valueType="num">
                                      <p:cBhvr additive="base">
                                        <p:cTn id="13" dur="500" fill="hold"/>
                                        <p:tgtEl>
                                          <p:spTgt spid="244741"/>
                                        </p:tgtEl>
                                        <p:attrNameLst>
                                          <p:attrName>ppt_x</p:attrName>
                                        </p:attrNameLst>
                                      </p:cBhvr>
                                      <p:tavLst>
                                        <p:tav tm="0">
                                          <p:val>
                                            <p:strVal val="0-#ppt_w/2"/>
                                          </p:val>
                                        </p:tav>
                                        <p:tav tm="100000">
                                          <p:val>
                                            <p:strVal val="#ppt_x"/>
                                          </p:val>
                                        </p:tav>
                                      </p:tavLst>
                                    </p:anim>
                                    <p:anim calcmode="lin" valueType="num">
                                      <p:cBhvr additive="base">
                                        <p:cTn id="14" dur="500" fill="hold"/>
                                        <p:tgtEl>
                                          <p:spTgt spid="24474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nodePh="1">
                                  <p:stCondLst>
                                    <p:cond delay="0"/>
                                  </p:stCondLst>
                                  <p:endCondLst>
                                    <p:cond evt="begin" delay="0">
                                      <p:tn val="17"/>
                                    </p:cond>
                                  </p:endCondLst>
                                  <p:childTnLst>
                                    <p:set>
                                      <p:cBhvr>
                                        <p:cTn id="18" dur="1" fill="hold">
                                          <p:stCondLst>
                                            <p:cond delay="0"/>
                                          </p:stCondLst>
                                        </p:cTn>
                                        <p:tgtEl>
                                          <p:spTgt spid="244740"/>
                                        </p:tgtEl>
                                        <p:attrNameLst>
                                          <p:attrName>style.visibility</p:attrName>
                                        </p:attrNameLst>
                                      </p:cBhvr>
                                      <p:to>
                                        <p:strVal val="visible"/>
                                      </p:to>
                                    </p:set>
                                    <p:anim calcmode="lin" valueType="num">
                                      <p:cBhvr additive="base">
                                        <p:cTn id="19" dur="500" fill="hold"/>
                                        <p:tgtEl>
                                          <p:spTgt spid="244740"/>
                                        </p:tgtEl>
                                        <p:attrNameLst>
                                          <p:attrName>ppt_x</p:attrName>
                                        </p:attrNameLst>
                                      </p:cBhvr>
                                      <p:tavLst>
                                        <p:tav tm="0">
                                          <p:val>
                                            <p:strVal val="0-#ppt_w/2"/>
                                          </p:val>
                                        </p:tav>
                                        <p:tav tm="100000">
                                          <p:val>
                                            <p:strVal val="#ppt_x"/>
                                          </p:val>
                                        </p:tav>
                                      </p:tavLst>
                                    </p:anim>
                                    <p:anim calcmode="lin" valueType="num">
                                      <p:cBhvr additive="base">
                                        <p:cTn id="20" dur="500" fill="hold"/>
                                        <p:tgtEl>
                                          <p:spTgt spid="24474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44742"/>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44743"/>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44745"/>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47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738" grpId="0" autoUpdateAnimBg="0"/>
      <p:bldP spid="244740" grpId="0" autoUpdateAnimBg="0"/>
      <p:bldP spid="244741" grpId="0" autoUpdateAnimBg="0"/>
      <p:bldP spid="244742" grpId="0" animBg="1"/>
      <p:bldP spid="244743" grpId="0" animBg="1"/>
      <p:bldP spid="244744" grpId="0" animBg="1"/>
      <p:bldP spid="24474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el 1">
            <a:extLst>
              <a:ext uri="{FF2B5EF4-FFF2-40B4-BE49-F238E27FC236}">
                <a16:creationId xmlns:a16="http://schemas.microsoft.com/office/drawing/2014/main" id="{63758DBF-EE84-4CF2-AC90-C86E5D771B67}"/>
              </a:ext>
            </a:extLst>
          </p:cNvPr>
          <p:cNvSpPr>
            <a:spLocks noGrp="1"/>
          </p:cNvSpPr>
          <p:nvPr>
            <p:ph type="title"/>
          </p:nvPr>
        </p:nvSpPr>
        <p:spPr>
          <a:xfrm>
            <a:off x="1009650" y="776288"/>
            <a:ext cx="7124700" cy="923925"/>
          </a:xfrm>
        </p:spPr>
        <p:txBody>
          <a:bodyPr/>
          <a:lstStyle/>
          <a:p>
            <a:pPr algn="ctr" eaLnBrk="1" hangingPunct="1"/>
            <a:r>
              <a:rPr lang="de-DE" altLang="de-DE" b="1">
                <a:solidFill>
                  <a:srgbClr val="0070C0"/>
                </a:solidFill>
                <a:ea typeface="Trebuchet MS" panose="020B0603020202020204" pitchFamily="34" charset="0"/>
                <a:cs typeface="Trebuchet MS" panose="020B0603020202020204" pitchFamily="34" charset="0"/>
              </a:rPr>
              <a:t>Die sozialen und emotionalen Fähigkeiten</a:t>
            </a:r>
          </a:p>
        </p:txBody>
      </p:sp>
      <p:sp>
        <p:nvSpPr>
          <p:cNvPr id="21507" name="Inhaltsplatzhalter 2">
            <a:extLst>
              <a:ext uri="{FF2B5EF4-FFF2-40B4-BE49-F238E27FC236}">
                <a16:creationId xmlns:a16="http://schemas.microsoft.com/office/drawing/2014/main" id="{94327073-D1BC-45E3-B6BD-4B30BCB55709}"/>
              </a:ext>
            </a:extLst>
          </p:cNvPr>
          <p:cNvSpPr>
            <a:spLocks noGrp="1"/>
          </p:cNvSpPr>
          <p:nvPr>
            <p:ph idx="1"/>
          </p:nvPr>
        </p:nvSpPr>
        <p:spPr>
          <a:xfrm>
            <a:off x="514350" y="2997200"/>
            <a:ext cx="8118475" cy="985838"/>
          </a:xfrm>
        </p:spPr>
        <p:txBody>
          <a:bodyPr/>
          <a:lstStyle/>
          <a:p>
            <a:pPr marL="0" indent="0" algn="ctr" eaLnBrk="1" hangingPunct="1">
              <a:buFont typeface="Wingdings 2" panose="05020102010507070707" pitchFamily="18" charset="2"/>
              <a:buNone/>
            </a:pPr>
            <a:endParaRPr lang="de-DE" altLang="de-DE"/>
          </a:p>
          <a:p>
            <a:pPr marL="0" indent="0" algn="ctr" eaLnBrk="1" hangingPunct="1">
              <a:buFont typeface="Wingdings 2" panose="05020102010507070707" pitchFamily="18" charset="2"/>
              <a:buNone/>
            </a:pPr>
            <a:r>
              <a:rPr lang="de-DE" altLang="de-DE" sz="1900"/>
              <a:t>Die Erziehung zur </a:t>
            </a:r>
            <a:r>
              <a:rPr lang="de-DE" altLang="de-DE" sz="1900" b="1"/>
              <a:t>Selbständigkeit</a:t>
            </a:r>
            <a:r>
              <a:rPr lang="de-DE" altLang="de-DE" sz="1900"/>
              <a:t> und </a:t>
            </a:r>
            <a:r>
              <a:rPr lang="de-DE" altLang="de-DE" sz="1900" b="1"/>
              <a:t>Selbstsicherheit</a:t>
            </a:r>
            <a:r>
              <a:rPr lang="de-DE" altLang="de-DE" sz="1900"/>
              <a:t> ist eine der wichtigsten Aufgaben und die beste Vorbereitung auf die Schule.</a:t>
            </a:r>
          </a:p>
          <a:p>
            <a:pPr marL="0" indent="0" algn="ctr" eaLnBrk="1" hangingPunct="1">
              <a:buFont typeface="Wingdings 2" panose="05020102010507070707" pitchFamily="18" charset="2"/>
              <a:buNone/>
            </a:pPr>
            <a:endParaRPr lang="de-DE" altLang="de-DE"/>
          </a:p>
          <a:p>
            <a:pPr marL="0" indent="0" algn="just" eaLnBrk="1" hangingPunct="1">
              <a:buFont typeface="Wingdings 2" panose="05020102010507070707" pitchFamily="18" charset="2"/>
              <a:buNone/>
            </a:pPr>
            <a:endParaRPr lang="de-DE" altLang="de-DE"/>
          </a:p>
          <a:p>
            <a:pPr marL="0" indent="0" eaLnBrk="1" hangingPunct="1">
              <a:buFont typeface="Wingdings 2" panose="05020102010507070707" pitchFamily="18" charset="2"/>
              <a:buNone/>
            </a:pPr>
            <a:endParaRPr lang="de-DE" altLang="de-DE"/>
          </a:p>
          <a:p>
            <a:pPr marL="0" indent="0" eaLnBrk="1" hangingPunct="1">
              <a:buFont typeface="Wingdings 2" panose="05020102010507070707" pitchFamily="18" charset="2"/>
              <a:buNone/>
            </a:pPr>
            <a:endParaRPr lang="de-DE" altLang="de-DE"/>
          </a:p>
          <a:p>
            <a:pPr marL="0" indent="0" eaLnBrk="1" hangingPunct="1">
              <a:buFont typeface="Wingdings 2" panose="05020102010507070707" pitchFamily="18" charset="2"/>
              <a:buNone/>
            </a:pPr>
            <a:endParaRPr lang="de-DE" altLang="de-DE"/>
          </a:p>
          <a:p>
            <a:pPr marL="0" indent="0" eaLnBrk="1" hangingPunct="1">
              <a:buFont typeface="Wingdings 2" panose="05020102010507070707" pitchFamily="18" charset="2"/>
              <a:buNone/>
            </a:pPr>
            <a:endParaRPr lang="de-DE" altLang="de-DE"/>
          </a:p>
          <a:p>
            <a:pPr marL="0" indent="0" eaLnBrk="1" hangingPunct="1">
              <a:buFont typeface="Wingdings 2" panose="05020102010507070707" pitchFamily="18" charset="2"/>
              <a:buNone/>
            </a:pPr>
            <a:endParaRPr lang="de-DE" altLang="de-DE"/>
          </a:p>
        </p:txBody>
      </p:sp>
      <p:pic>
        <p:nvPicPr>
          <p:cNvPr id="35842" name="Picture 2" descr="Kind, Mädchen, Wiese, Schuhe Binden">
            <a:extLst>
              <a:ext uri="{FF2B5EF4-FFF2-40B4-BE49-F238E27FC236}">
                <a16:creationId xmlns:a16="http://schemas.microsoft.com/office/drawing/2014/main" id="{6F5E2A66-A85C-46C0-86FA-69ED069189C2}"/>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14350" y="2874963"/>
            <a:ext cx="2328863" cy="1552575"/>
          </a:xfrm>
          <a:prstGeom prst="rect">
            <a:avLst/>
          </a:prstGeom>
          <a:noFill/>
          <a:ln>
            <a:noFill/>
          </a:ln>
          <a:effectLst>
            <a:outerShdw blurRad="101600" dist="127000" dir="3420001" sx="102000" sy="102000" algn="ctr" rotWithShape="0">
              <a:srgbClr val="000000">
                <a:alpha val="39998"/>
              </a:srgbClr>
            </a:outerShdw>
          </a:effectLst>
        </p:spPr>
      </p:pic>
      <p:pic>
        <p:nvPicPr>
          <p:cNvPr id="35844" name="Picture 4" descr="Uhr, Zeit, Stunden, Minuten, Gesicht">
            <a:extLst>
              <a:ext uri="{FF2B5EF4-FFF2-40B4-BE49-F238E27FC236}">
                <a16:creationId xmlns:a16="http://schemas.microsoft.com/office/drawing/2014/main" id="{D5C148E3-5BE0-4B38-85E8-C444EAF7ECB5}"/>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483225" y="2925763"/>
            <a:ext cx="1590675" cy="1590675"/>
          </a:xfrm>
          <a:prstGeom prst="rect">
            <a:avLst/>
          </a:prstGeom>
          <a:noFill/>
          <a:ln>
            <a:noFill/>
          </a:ln>
          <a:effectLst>
            <a:outerShdw blurRad="101600" dist="127000" dir="3420001" sx="102000" sy="102000" algn="ctr" rotWithShape="0">
              <a:srgbClr val="000000">
                <a:alpha val="39998"/>
              </a:srgbClr>
            </a:outerShdw>
          </a:effectLst>
        </p:spPr>
      </p:pic>
      <p:pic>
        <p:nvPicPr>
          <p:cNvPr id="35846" name="Picture 6" descr="Kinder, Schulkinder, Junge, Mädchen">
            <a:extLst>
              <a:ext uri="{FF2B5EF4-FFF2-40B4-BE49-F238E27FC236}">
                <a16:creationId xmlns:a16="http://schemas.microsoft.com/office/drawing/2014/main" id="{9D2F3EAC-D44C-45CE-8FD1-E27A3064554E}"/>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467100" y="2874963"/>
            <a:ext cx="1536700" cy="1536700"/>
          </a:xfrm>
          <a:prstGeom prst="rect">
            <a:avLst/>
          </a:prstGeom>
          <a:noFill/>
          <a:ln>
            <a:noFill/>
          </a:ln>
          <a:effectLst>
            <a:outerShdw blurRad="101600" dist="127000" dir="3420001" sx="102000" sy="102000" algn="ctr" rotWithShape="0">
              <a:srgbClr val="000000">
                <a:alpha val="39998"/>
              </a:srgbClr>
            </a:outerShdw>
          </a:effectLst>
        </p:spPr>
      </p:pic>
      <p:pic>
        <p:nvPicPr>
          <p:cNvPr id="35848" name="Picture 8" descr="Links, Ohr, Hören, Menschliche, Biologie">
            <a:extLst>
              <a:ext uri="{FF2B5EF4-FFF2-40B4-BE49-F238E27FC236}">
                <a16:creationId xmlns:a16="http://schemas.microsoft.com/office/drawing/2014/main" id="{1DA6E159-CD1C-4A24-A882-7F54E748BED2}"/>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539750" y="4633913"/>
            <a:ext cx="1155700" cy="1819275"/>
          </a:xfrm>
          <a:prstGeom prst="rect">
            <a:avLst/>
          </a:prstGeom>
          <a:noFill/>
          <a:ln>
            <a:noFill/>
          </a:ln>
          <a:effectLst>
            <a:outerShdw blurRad="101600" dist="127000" dir="3420001" sx="102000" sy="102000" algn="ctr" rotWithShape="0">
              <a:srgbClr val="000000">
                <a:alpha val="39998"/>
              </a:srgbClr>
            </a:outerShdw>
          </a:effectLst>
        </p:spPr>
      </p:pic>
      <p:pic>
        <p:nvPicPr>
          <p:cNvPr id="35850" name="Picture 10" descr="Toilette, Bad, Badezimmer">
            <a:extLst>
              <a:ext uri="{FF2B5EF4-FFF2-40B4-BE49-F238E27FC236}">
                <a16:creationId xmlns:a16="http://schemas.microsoft.com/office/drawing/2014/main" id="{9C439E59-D621-45CD-A8B1-DF6244EF2ED9}"/>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7546975" y="2709863"/>
            <a:ext cx="1085850" cy="1933575"/>
          </a:xfrm>
          <a:prstGeom prst="rect">
            <a:avLst/>
          </a:prstGeom>
          <a:noFill/>
          <a:ln>
            <a:noFill/>
          </a:ln>
          <a:effectLst>
            <a:outerShdw blurRad="101600" dist="127000" dir="3420001" sx="102000" sy="102000" algn="ctr" rotWithShape="0">
              <a:srgbClr val="000000">
                <a:alpha val="39998"/>
              </a:srgbClr>
            </a:outerShdw>
          </a:effectLst>
        </p:spPr>
      </p:pic>
      <p:pic>
        <p:nvPicPr>
          <p:cNvPr id="35852" name="Picture 12" descr="Spielplatz, Leer, Einsam, Ruhig, Niemand">
            <a:extLst>
              <a:ext uri="{FF2B5EF4-FFF2-40B4-BE49-F238E27FC236}">
                <a16:creationId xmlns:a16="http://schemas.microsoft.com/office/drawing/2014/main" id="{06C67B05-B6C2-4B0C-A41B-928559A4FF1F}"/>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2051050" y="4773613"/>
            <a:ext cx="2330450" cy="1552575"/>
          </a:xfrm>
          <a:prstGeom prst="rect">
            <a:avLst/>
          </a:prstGeom>
          <a:noFill/>
          <a:ln>
            <a:noFill/>
          </a:ln>
          <a:effectLst>
            <a:outerShdw blurRad="101600" dist="127000" dir="3420001" sx="102000" sy="102000" algn="ctr" rotWithShape="0">
              <a:srgbClr val="000000">
                <a:alpha val="39998"/>
              </a:srgbClr>
            </a:outerShdw>
          </a:effectLst>
        </p:spPr>
      </p:pic>
      <p:sp>
        <p:nvSpPr>
          <p:cNvPr id="4" name="Textfeld 3">
            <a:extLst>
              <a:ext uri="{FF2B5EF4-FFF2-40B4-BE49-F238E27FC236}">
                <a16:creationId xmlns:a16="http://schemas.microsoft.com/office/drawing/2014/main" id="{D2871A34-566B-4675-9788-E74A3C5B7880}"/>
              </a:ext>
            </a:extLst>
          </p:cNvPr>
          <p:cNvSpPr txBox="1"/>
          <p:nvPr/>
        </p:nvSpPr>
        <p:spPr>
          <a:xfrm>
            <a:off x="5799138" y="4941888"/>
            <a:ext cx="2805112" cy="1354137"/>
          </a:xfrm>
          <a:prstGeom prst="rect">
            <a:avLst/>
          </a:prstGeom>
          <a:noFill/>
        </p:spPr>
        <p:txBody>
          <a:bodyPr>
            <a:spAutoFit/>
          </a:bodyPr>
          <a:lstStyle/>
          <a:p>
            <a:pPr algn="just">
              <a:defRPr/>
            </a:pPr>
            <a:r>
              <a:rPr lang="de-DE" sz="2000" b="1" dirty="0">
                <a:solidFill>
                  <a:srgbClr val="404040"/>
                </a:solidFill>
                <a:latin typeface="+mn-lt"/>
              </a:rPr>
              <a:t>Trauen Sie Ihrem Kind etwas zu</a:t>
            </a:r>
            <a:r>
              <a:rPr lang="de-DE" sz="2000" dirty="0">
                <a:solidFill>
                  <a:srgbClr val="404040"/>
                </a:solidFill>
                <a:latin typeface="+mn-lt"/>
              </a:rPr>
              <a:t> und ermutigen Sie es. </a:t>
            </a:r>
          </a:p>
          <a:p>
            <a:pPr algn="just">
              <a:defRPr/>
            </a:pPr>
            <a:r>
              <a:rPr lang="de-DE" sz="2000" dirty="0">
                <a:solidFill>
                  <a:srgbClr val="404040"/>
                </a:solidFill>
                <a:latin typeface="+mn-lt"/>
              </a:rPr>
              <a:t>Das lohnt sich</a:t>
            </a:r>
            <a:r>
              <a:rPr lang="de-DE" sz="2200" dirty="0"/>
              <a:t>!</a:t>
            </a:r>
          </a:p>
        </p:txBody>
      </p:sp>
      <p:sp>
        <p:nvSpPr>
          <p:cNvPr id="5" name="Pfeil nach rechts 4">
            <a:extLst>
              <a:ext uri="{FF2B5EF4-FFF2-40B4-BE49-F238E27FC236}">
                <a16:creationId xmlns:a16="http://schemas.microsoft.com/office/drawing/2014/main" id="{CB2579F1-61E8-435A-8233-F99C34218B5B}"/>
              </a:ext>
            </a:extLst>
          </p:cNvPr>
          <p:cNvSpPr/>
          <p:nvPr/>
        </p:nvSpPr>
        <p:spPr>
          <a:xfrm>
            <a:off x="4716463" y="5089525"/>
            <a:ext cx="960437" cy="787400"/>
          </a:xfrm>
          <a:prstGeom prst="rightArrow">
            <a:avLst/>
          </a:prstGeom>
          <a:ln w="2540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pic>
        <p:nvPicPr>
          <p:cNvPr id="21516" name="Bild 32" descr="J:\Schulleitung Birke\sonst\Logo-Daten\Logo-Daten\LogoBWS_claim_rgb.gif">
            <a:extLst>
              <a:ext uri="{FF2B5EF4-FFF2-40B4-BE49-F238E27FC236}">
                <a16:creationId xmlns:a16="http://schemas.microsoft.com/office/drawing/2014/main" id="{B6DA97A8-88BD-40D9-970E-8BBB3DF67700}"/>
              </a:ext>
            </a:extLst>
          </p:cNvPr>
          <p:cNvPicPr>
            <a:picLocks noChangeAspect="1"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a:off x="6308725" y="-26988"/>
            <a:ext cx="2476500" cy="803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101159"/>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el 1">
            <a:extLst>
              <a:ext uri="{FF2B5EF4-FFF2-40B4-BE49-F238E27FC236}">
                <a16:creationId xmlns:a16="http://schemas.microsoft.com/office/drawing/2014/main" id="{FEBA3FCC-38E8-49AC-9D66-BC0791F54225}"/>
              </a:ext>
            </a:extLst>
          </p:cNvPr>
          <p:cNvSpPr>
            <a:spLocks noGrp="1"/>
          </p:cNvSpPr>
          <p:nvPr>
            <p:ph type="title"/>
          </p:nvPr>
        </p:nvSpPr>
        <p:spPr/>
        <p:txBody>
          <a:bodyPr/>
          <a:lstStyle/>
          <a:p>
            <a:pPr algn="ctr" eaLnBrk="1" hangingPunct="1"/>
            <a:r>
              <a:rPr lang="de-DE" altLang="de-DE" b="1">
                <a:solidFill>
                  <a:srgbClr val="0070C0"/>
                </a:solidFill>
                <a:ea typeface="Trebuchet MS" panose="020B0603020202020204" pitchFamily="34" charset="0"/>
                <a:cs typeface="Trebuchet MS" panose="020B0603020202020204" pitchFamily="34" charset="0"/>
              </a:rPr>
              <a:t>Die sprachlichen Fähigkeiten</a:t>
            </a:r>
          </a:p>
        </p:txBody>
      </p:sp>
      <p:sp>
        <p:nvSpPr>
          <p:cNvPr id="3" name="Inhaltsplatzhalter 2">
            <a:extLst>
              <a:ext uri="{FF2B5EF4-FFF2-40B4-BE49-F238E27FC236}">
                <a16:creationId xmlns:a16="http://schemas.microsoft.com/office/drawing/2014/main" id="{BE3F7E05-1A95-4894-B2CD-F0224980880B}"/>
              </a:ext>
            </a:extLst>
          </p:cNvPr>
          <p:cNvSpPr>
            <a:spLocks noGrp="1"/>
          </p:cNvSpPr>
          <p:nvPr>
            <p:ph idx="1"/>
          </p:nvPr>
        </p:nvSpPr>
        <p:spPr>
          <a:xfrm>
            <a:off x="1116013" y="1268413"/>
            <a:ext cx="7124700" cy="2054225"/>
          </a:xfrm>
        </p:spPr>
        <p:txBody>
          <a:bodyPr/>
          <a:lstStyle/>
          <a:p>
            <a:pPr>
              <a:lnSpc>
                <a:spcPct val="150000"/>
              </a:lnSpc>
              <a:buFont typeface="Wingdings 2" pitchFamily="2" charset="2"/>
              <a:buChar char=""/>
              <a:defRPr/>
            </a:pPr>
            <a:r>
              <a:rPr lang="de-DE" sz="1900" dirty="0" err="1"/>
              <a:t>Geräuschequiz</a:t>
            </a:r>
            <a:r>
              <a:rPr lang="de-DE" sz="1900" dirty="0"/>
              <a:t> / </a:t>
            </a:r>
            <a:r>
              <a:rPr lang="de-DE" sz="1900" dirty="0" err="1"/>
              <a:t>Geräuschedetektiv</a:t>
            </a:r>
            <a:r>
              <a:rPr lang="de-DE" sz="1900" dirty="0"/>
              <a:t> / Hörweltmeister</a:t>
            </a:r>
          </a:p>
          <a:p>
            <a:pPr marL="0" indent="0" eaLnBrk="1" hangingPunct="1">
              <a:buFont typeface="Wingdings 2" pitchFamily="2" charset="2"/>
              <a:buNone/>
              <a:defRPr/>
            </a:pPr>
            <a:r>
              <a:rPr lang="de-DE" dirty="0"/>
              <a:t>  </a:t>
            </a:r>
          </a:p>
        </p:txBody>
      </p:sp>
      <p:sp>
        <p:nvSpPr>
          <p:cNvPr id="4" name="Pfeil nach rechts 3">
            <a:extLst>
              <a:ext uri="{FF2B5EF4-FFF2-40B4-BE49-F238E27FC236}">
                <a16:creationId xmlns:a16="http://schemas.microsoft.com/office/drawing/2014/main" id="{DDCBA35F-AF85-4BED-8529-F7414A79F7B0}"/>
              </a:ext>
            </a:extLst>
          </p:cNvPr>
          <p:cNvSpPr/>
          <p:nvPr/>
        </p:nvSpPr>
        <p:spPr>
          <a:xfrm>
            <a:off x="1509713" y="2546350"/>
            <a:ext cx="768350" cy="366713"/>
          </a:xfrm>
          <a:prstGeom prst="rightArrow">
            <a:avLst/>
          </a:prstGeom>
          <a:ln w="254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7" name="Textfeld 6">
            <a:extLst>
              <a:ext uri="{FF2B5EF4-FFF2-40B4-BE49-F238E27FC236}">
                <a16:creationId xmlns:a16="http://schemas.microsoft.com/office/drawing/2014/main" id="{BD5AB96F-958D-4FD9-8E2E-D0620AD92664}"/>
              </a:ext>
            </a:extLst>
          </p:cNvPr>
          <p:cNvSpPr txBox="1"/>
          <p:nvPr/>
        </p:nvSpPr>
        <p:spPr>
          <a:xfrm>
            <a:off x="2624138" y="2371725"/>
            <a:ext cx="5616575" cy="923925"/>
          </a:xfrm>
          <a:prstGeom prst="rect">
            <a:avLst/>
          </a:prstGeom>
          <a:noFill/>
        </p:spPr>
        <p:txBody>
          <a:bodyPr>
            <a:spAutoFit/>
          </a:bodyPr>
          <a:lstStyle/>
          <a:p>
            <a:pPr>
              <a:defRPr/>
            </a:pPr>
            <a:r>
              <a:rPr lang="de-DE" sz="1800" dirty="0">
                <a:solidFill>
                  <a:srgbClr val="404040"/>
                </a:solidFill>
                <a:latin typeface="+mn-lt"/>
              </a:rPr>
              <a:t>Das genaue Hinhören, Zuhören, Heraushören und Unterscheiden von Geräuschen ist eine wichtige Voraussetzung.</a:t>
            </a:r>
          </a:p>
        </p:txBody>
      </p:sp>
      <p:sp>
        <p:nvSpPr>
          <p:cNvPr id="8" name="Textfeld 7">
            <a:extLst>
              <a:ext uri="{FF2B5EF4-FFF2-40B4-BE49-F238E27FC236}">
                <a16:creationId xmlns:a16="http://schemas.microsoft.com/office/drawing/2014/main" id="{EBD92F1E-2257-4DB3-982B-962BEA1B0CE4}"/>
              </a:ext>
            </a:extLst>
          </p:cNvPr>
          <p:cNvSpPr txBox="1"/>
          <p:nvPr/>
        </p:nvSpPr>
        <p:spPr>
          <a:xfrm>
            <a:off x="1116013" y="3487738"/>
            <a:ext cx="6480175" cy="2768600"/>
          </a:xfrm>
          <a:prstGeom prst="rect">
            <a:avLst/>
          </a:prstGeom>
          <a:noFill/>
        </p:spPr>
        <p:txBody>
          <a:bodyPr>
            <a:spAutoFit/>
          </a:bodyPr>
          <a:lstStyle/>
          <a:p>
            <a:pPr marL="342900" indent="-342900" defTabSz="457200">
              <a:lnSpc>
                <a:spcPct val="150000"/>
              </a:lnSpc>
              <a:spcBef>
                <a:spcPct val="20000"/>
              </a:spcBef>
              <a:spcAft>
                <a:spcPts val="600"/>
              </a:spcAft>
              <a:buClr>
                <a:srgbClr val="404040"/>
              </a:buClr>
              <a:buFont typeface="Wingdings 2" pitchFamily="2" charset="2"/>
              <a:buChar char=""/>
              <a:defRPr/>
            </a:pPr>
            <a:r>
              <a:rPr lang="de-DE" sz="1900" dirty="0">
                <a:solidFill>
                  <a:srgbClr val="404040"/>
                </a:solidFill>
                <a:latin typeface="+mn-lt"/>
              </a:rPr>
              <a:t>Wörter in Sprechsilben klatschen</a:t>
            </a:r>
          </a:p>
          <a:p>
            <a:pPr marL="342900" indent="-342900" defTabSz="457200">
              <a:lnSpc>
                <a:spcPct val="150000"/>
              </a:lnSpc>
              <a:spcBef>
                <a:spcPct val="20000"/>
              </a:spcBef>
              <a:spcAft>
                <a:spcPts val="600"/>
              </a:spcAft>
              <a:buClr>
                <a:srgbClr val="404040"/>
              </a:buClr>
              <a:buFont typeface="Wingdings 2" pitchFamily="2" charset="2"/>
              <a:buChar char=""/>
              <a:defRPr/>
            </a:pPr>
            <a:r>
              <a:rPr lang="de-DE" sz="1900" dirty="0">
                <a:solidFill>
                  <a:srgbClr val="404040"/>
                </a:solidFill>
                <a:latin typeface="+mn-lt"/>
              </a:rPr>
              <a:t>Reimen (z.B. Tisch – Fisch, Wand – Hand)</a:t>
            </a:r>
          </a:p>
          <a:p>
            <a:pPr marL="342900" indent="-342900" defTabSz="457200">
              <a:lnSpc>
                <a:spcPct val="150000"/>
              </a:lnSpc>
              <a:spcBef>
                <a:spcPct val="20000"/>
              </a:spcBef>
              <a:spcAft>
                <a:spcPts val="600"/>
              </a:spcAft>
              <a:buClr>
                <a:srgbClr val="404040"/>
              </a:buClr>
              <a:buFont typeface="Wingdings 2" pitchFamily="2" charset="2"/>
              <a:buChar char=""/>
              <a:defRPr/>
            </a:pPr>
            <a:r>
              <a:rPr lang="de-DE" sz="1900" dirty="0">
                <a:solidFill>
                  <a:srgbClr val="404040"/>
                </a:solidFill>
                <a:latin typeface="+mn-lt"/>
              </a:rPr>
              <a:t>in ganzen Sätzen sprechen</a:t>
            </a:r>
          </a:p>
          <a:p>
            <a:pPr marL="342900" indent="-342900" defTabSz="457200">
              <a:lnSpc>
                <a:spcPct val="150000"/>
              </a:lnSpc>
              <a:spcBef>
                <a:spcPct val="20000"/>
              </a:spcBef>
              <a:spcAft>
                <a:spcPts val="600"/>
              </a:spcAft>
              <a:buClr>
                <a:srgbClr val="404040"/>
              </a:buClr>
              <a:buFont typeface="Wingdings 2" pitchFamily="2" charset="2"/>
              <a:buChar char=""/>
              <a:defRPr/>
            </a:pPr>
            <a:r>
              <a:rPr lang="de-DE" sz="1900" dirty="0">
                <a:solidFill>
                  <a:srgbClr val="404040"/>
                </a:solidFill>
                <a:latin typeface="+mn-lt"/>
              </a:rPr>
              <a:t>kurze Geschichten verstehen und</a:t>
            </a:r>
          </a:p>
          <a:p>
            <a:pPr marL="342900" indent="-342900" defTabSz="457200">
              <a:lnSpc>
                <a:spcPct val="150000"/>
              </a:lnSpc>
              <a:spcBef>
                <a:spcPct val="20000"/>
              </a:spcBef>
              <a:spcAft>
                <a:spcPts val="600"/>
              </a:spcAft>
              <a:buClr>
                <a:srgbClr val="404040"/>
              </a:buClr>
              <a:buFont typeface="Wingdings 2" pitchFamily="2" charset="2"/>
              <a:buChar char=""/>
              <a:defRPr/>
            </a:pPr>
            <a:r>
              <a:rPr lang="de-DE" sz="1900" dirty="0">
                <a:solidFill>
                  <a:srgbClr val="404040"/>
                </a:solidFill>
                <a:latin typeface="+mn-lt"/>
              </a:rPr>
              <a:t>nacherzählen können</a:t>
            </a:r>
          </a:p>
        </p:txBody>
      </p:sp>
      <p:pic>
        <p:nvPicPr>
          <p:cNvPr id="22535" name="Bild 32" descr="J:\Schulleitung Birke\sonst\Logo-Daten\Logo-Daten\LogoBWS_claim_rgb.gif">
            <a:extLst>
              <a:ext uri="{FF2B5EF4-FFF2-40B4-BE49-F238E27FC236}">
                <a16:creationId xmlns:a16="http://schemas.microsoft.com/office/drawing/2014/main" id="{BFB8D052-3251-44AE-8423-F1F58BB7EA13}"/>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656388" y="7938"/>
            <a:ext cx="2476500"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83523"/>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el 1">
            <a:extLst>
              <a:ext uri="{FF2B5EF4-FFF2-40B4-BE49-F238E27FC236}">
                <a16:creationId xmlns:a16="http://schemas.microsoft.com/office/drawing/2014/main" id="{E6FA1736-FBB3-4E96-BBE2-C2BFD2014EB2}"/>
              </a:ext>
            </a:extLst>
          </p:cNvPr>
          <p:cNvSpPr>
            <a:spLocks noGrp="1"/>
          </p:cNvSpPr>
          <p:nvPr>
            <p:ph type="title"/>
          </p:nvPr>
        </p:nvSpPr>
        <p:spPr/>
        <p:txBody>
          <a:bodyPr/>
          <a:lstStyle/>
          <a:p>
            <a:pPr algn="ctr" eaLnBrk="1" hangingPunct="1"/>
            <a:r>
              <a:rPr lang="de-DE" altLang="de-DE" b="1">
                <a:solidFill>
                  <a:srgbClr val="0070C0"/>
                </a:solidFill>
                <a:ea typeface="Trebuchet MS" panose="020B0603020202020204" pitchFamily="34" charset="0"/>
                <a:cs typeface="Trebuchet MS" panose="020B0603020202020204" pitchFamily="34" charset="0"/>
              </a:rPr>
              <a:t>Die motorischen Fähigkeiten</a:t>
            </a:r>
          </a:p>
        </p:txBody>
      </p:sp>
      <p:pic>
        <p:nvPicPr>
          <p:cNvPr id="36866" name="Picture 2" descr="Reißverschluss, Zip, Kleidung, Schließen">
            <a:extLst>
              <a:ext uri="{FF2B5EF4-FFF2-40B4-BE49-F238E27FC236}">
                <a16:creationId xmlns:a16="http://schemas.microsoft.com/office/drawing/2014/main" id="{E9F769F8-D811-4C89-9BC0-7343DF06E076}"/>
              </a:ext>
            </a:extLst>
          </p:cNvPr>
          <p:cNvPicPr>
            <a:picLocks noGrp="1" noChangeAspect="1" noChangeArrowheads="1"/>
          </p:cNvPicPr>
          <p:nvPr>
            <p:ph idx="1"/>
          </p:nvPr>
        </p:nvPicPr>
        <p:blipFill>
          <a:blip r:embed="rId2" cstate="email">
            <a:extLst>
              <a:ext uri="{28A0092B-C50C-407E-A947-70E740481C1C}">
                <a14:useLocalDpi xmlns:a14="http://schemas.microsoft.com/office/drawing/2010/main"/>
              </a:ext>
            </a:extLst>
          </a:blip>
          <a:srcRect/>
          <a:stretch>
            <a:fillRect/>
          </a:stretch>
        </p:blipFill>
        <p:spPr>
          <a:xfrm>
            <a:off x="546100" y="1816100"/>
            <a:ext cx="1054100" cy="2108200"/>
          </a:xfrm>
          <a:effectLst>
            <a:outerShdw blurRad="101600" dist="127000" dir="3420000" sx="102000" sy="102000" algn="ctr" rotWithShape="0">
              <a:srgbClr val="000000">
                <a:alpha val="40000"/>
              </a:srgbClr>
            </a:outerShdw>
          </a:effectLst>
        </p:spPr>
      </p:pic>
      <p:pic>
        <p:nvPicPr>
          <p:cNvPr id="36870" name="Picture 6" descr="Jeans, Hose, Hosenknöpfe, Kleidung">
            <a:extLst>
              <a:ext uri="{FF2B5EF4-FFF2-40B4-BE49-F238E27FC236}">
                <a16:creationId xmlns:a16="http://schemas.microsoft.com/office/drawing/2014/main" id="{1CD32053-7890-480B-B168-BC870B9FA892}"/>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893888" y="2187575"/>
            <a:ext cx="2044700" cy="1363663"/>
          </a:xfrm>
          <a:prstGeom prst="rect">
            <a:avLst/>
          </a:prstGeom>
          <a:noFill/>
          <a:ln>
            <a:noFill/>
          </a:ln>
          <a:effectLst>
            <a:outerShdw blurRad="101600" dist="127000" dir="3420001" sx="102000" sy="102000" algn="ctr" rotWithShape="0">
              <a:srgbClr val="000000">
                <a:alpha val="39998"/>
              </a:srgbClr>
            </a:outerShdw>
          </a:effectLst>
        </p:spPr>
      </p:pic>
      <p:pic>
        <p:nvPicPr>
          <p:cNvPr id="36872" name="Picture 8" descr="Sport, Roller, Roller Fahren">
            <a:extLst>
              <a:ext uri="{FF2B5EF4-FFF2-40B4-BE49-F238E27FC236}">
                <a16:creationId xmlns:a16="http://schemas.microsoft.com/office/drawing/2014/main" id="{0CDAD07D-C2EE-41D6-8C27-D60AFC74E937}"/>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916238" y="4278313"/>
            <a:ext cx="1395412" cy="1395412"/>
          </a:xfrm>
          <a:prstGeom prst="rect">
            <a:avLst/>
          </a:prstGeom>
          <a:noFill/>
          <a:effectLst>
            <a:outerShdw blurRad="101600" dist="127000" dir="3420000" sx="102000" sy="102000" algn="ctr" rotWithShape="0">
              <a:srgbClr val="000000">
                <a:alpha val="40000"/>
              </a:srgbClr>
            </a:outerShdw>
          </a:effectLst>
        </p:spPr>
      </p:pic>
      <p:pic>
        <p:nvPicPr>
          <p:cNvPr id="36874" name="Picture 10" descr="Fußball, Schaumstoffball">
            <a:extLst>
              <a:ext uri="{FF2B5EF4-FFF2-40B4-BE49-F238E27FC236}">
                <a16:creationId xmlns:a16="http://schemas.microsoft.com/office/drawing/2014/main" id="{E3E5A608-9587-48CC-BA69-4322FCBBF84A}"/>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804025" y="2184400"/>
            <a:ext cx="1820863" cy="1366838"/>
          </a:xfrm>
          <a:prstGeom prst="rect">
            <a:avLst/>
          </a:prstGeom>
          <a:noFill/>
          <a:effectLst>
            <a:outerShdw blurRad="101600" dist="127000" dir="3420000" sx="102000" sy="102000" algn="ctr" rotWithShape="0">
              <a:srgbClr val="000000">
                <a:alpha val="40000"/>
              </a:srgbClr>
            </a:outerShdw>
          </a:effectLst>
        </p:spPr>
      </p:pic>
      <p:pic>
        <p:nvPicPr>
          <p:cNvPr id="36876" name="Picture 12" descr="Hand, Kinderhand, Margerite, Finger">
            <a:extLst>
              <a:ext uri="{FF2B5EF4-FFF2-40B4-BE49-F238E27FC236}">
                <a16:creationId xmlns:a16="http://schemas.microsoft.com/office/drawing/2014/main" id="{B59C248A-07FE-4FAD-97DF-4F3311EBA6C3}"/>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546100" y="4256088"/>
            <a:ext cx="2001838" cy="1417637"/>
          </a:xfrm>
          <a:prstGeom prst="rect">
            <a:avLst/>
          </a:prstGeom>
          <a:noFill/>
          <a:ln>
            <a:noFill/>
          </a:ln>
          <a:effectLst>
            <a:outerShdw blurRad="101600" dist="127000" dir="3420001" sx="102000" sy="102000" algn="ctr" rotWithShape="0">
              <a:srgbClr val="000000">
                <a:alpha val="39998"/>
              </a:srgbClr>
            </a:outerShdw>
          </a:effectLst>
        </p:spPr>
      </p:pic>
      <p:pic>
        <p:nvPicPr>
          <p:cNvPr id="36878" name="Picture 14" descr="Avatar, Avatare, Schere, Schere, Schere">
            <a:extLst>
              <a:ext uri="{FF2B5EF4-FFF2-40B4-BE49-F238E27FC236}">
                <a16:creationId xmlns:a16="http://schemas.microsoft.com/office/drawing/2014/main" id="{4111BE31-6F9F-4473-A731-ED0EDD147589}"/>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4716463" y="4278313"/>
            <a:ext cx="1395412" cy="1395412"/>
          </a:xfrm>
          <a:prstGeom prst="rect">
            <a:avLst/>
          </a:prstGeom>
          <a:noFill/>
          <a:effectLst>
            <a:outerShdw blurRad="101600" dist="127000" dir="3420000" sx="102000" sy="102000" algn="ctr" rotWithShape="0">
              <a:srgbClr val="000000">
                <a:alpha val="40000"/>
              </a:srgbClr>
            </a:outerShdw>
          </a:effectLst>
        </p:spPr>
      </p:pic>
      <p:pic>
        <p:nvPicPr>
          <p:cNvPr id="36880" name="Picture 16" descr="Puzzle, Lernen, Anordnung, Arrangement">
            <a:extLst>
              <a:ext uri="{FF2B5EF4-FFF2-40B4-BE49-F238E27FC236}">
                <a16:creationId xmlns:a16="http://schemas.microsoft.com/office/drawing/2014/main" id="{183BDD5A-5EEF-44A3-BD88-5C022F56993A}"/>
              </a:ext>
            </a:extLst>
          </p:cNvPr>
          <p:cNvPicPr>
            <a:picLocks noChangeAspect="1"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a:off x="4500563" y="2184400"/>
            <a:ext cx="1804987" cy="1355725"/>
          </a:xfrm>
          <a:prstGeom prst="rect">
            <a:avLst/>
          </a:prstGeom>
          <a:noFill/>
          <a:ln>
            <a:noFill/>
          </a:ln>
          <a:effectLst>
            <a:outerShdw blurRad="101600" dist="127000" dir="3420001" sx="102000" sy="102000" algn="ctr" rotWithShape="0">
              <a:srgbClr val="000000">
                <a:alpha val="39998"/>
              </a:srgbClr>
            </a:outerShdw>
          </a:effectLst>
        </p:spPr>
      </p:pic>
      <p:pic>
        <p:nvPicPr>
          <p:cNvPr id="36882" name="Picture 18" descr="Kinder, Mädchen, Bleistift, Zeichnung">
            <a:extLst>
              <a:ext uri="{FF2B5EF4-FFF2-40B4-BE49-F238E27FC236}">
                <a16:creationId xmlns:a16="http://schemas.microsoft.com/office/drawing/2014/main" id="{FCD8A4AE-2296-4433-88BB-D5A86A1621F6}"/>
              </a:ext>
            </a:extLst>
          </p:cNvPr>
          <p:cNvPicPr>
            <a:picLocks noChangeAspect="1" noChangeArrowheads="1"/>
          </p:cNvPicPr>
          <p:nvPr/>
        </p:nvPicPr>
        <p:blipFill>
          <a:blip r:embed="rId9" cstate="email">
            <a:extLst>
              <a:ext uri="{28A0092B-C50C-407E-A947-70E740481C1C}">
                <a14:useLocalDpi xmlns:a14="http://schemas.microsoft.com/office/drawing/2010/main"/>
              </a:ext>
            </a:extLst>
          </a:blip>
          <a:srcRect/>
          <a:stretch>
            <a:fillRect/>
          </a:stretch>
        </p:blipFill>
        <p:spPr bwMode="auto">
          <a:xfrm>
            <a:off x="6516688" y="4267200"/>
            <a:ext cx="2108200" cy="1406525"/>
          </a:xfrm>
          <a:prstGeom prst="rect">
            <a:avLst/>
          </a:prstGeom>
          <a:noFill/>
          <a:ln>
            <a:noFill/>
          </a:ln>
          <a:effectLst>
            <a:outerShdw blurRad="101600" dist="127000" dir="3420001" sx="102000" sy="102000" algn="ctr" rotWithShape="0">
              <a:srgbClr val="000000">
                <a:alpha val="39998"/>
              </a:srgbClr>
            </a:outerShdw>
          </a:effectLst>
        </p:spPr>
      </p:pic>
      <p:pic>
        <p:nvPicPr>
          <p:cNvPr id="23563" name="Bild 32" descr="J:\Schulleitung Birke\sonst\Logo-Daten\Logo-Daten\LogoBWS_claim_rgb.gif">
            <a:extLst>
              <a:ext uri="{FF2B5EF4-FFF2-40B4-BE49-F238E27FC236}">
                <a16:creationId xmlns:a16="http://schemas.microsoft.com/office/drawing/2014/main" id="{C6494FA7-B3DE-4892-B675-43E5BB9541C7}"/>
              </a:ext>
            </a:extLst>
          </p:cNvPr>
          <p:cNvPicPr>
            <a:picLocks noChangeAspect="1" noChangeArrowheads="1"/>
          </p:cNvPicPr>
          <p:nvPr/>
        </p:nvPicPr>
        <p:blipFill>
          <a:blip r:embed="rId10" cstate="email">
            <a:extLst>
              <a:ext uri="{28A0092B-C50C-407E-A947-70E740481C1C}">
                <a14:useLocalDpi xmlns:a14="http://schemas.microsoft.com/office/drawing/2010/main"/>
              </a:ext>
            </a:extLst>
          </a:blip>
          <a:srcRect/>
          <a:stretch>
            <a:fillRect/>
          </a:stretch>
        </p:blipFill>
        <p:spPr bwMode="auto">
          <a:xfrm>
            <a:off x="6551613" y="58738"/>
            <a:ext cx="2474912"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42535"/>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el 1">
            <a:extLst>
              <a:ext uri="{FF2B5EF4-FFF2-40B4-BE49-F238E27FC236}">
                <a16:creationId xmlns:a16="http://schemas.microsoft.com/office/drawing/2014/main" id="{E09968F4-27DE-4629-886B-A3C7B5281D1C}"/>
              </a:ext>
            </a:extLst>
          </p:cNvPr>
          <p:cNvSpPr>
            <a:spLocks noGrp="1"/>
          </p:cNvSpPr>
          <p:nvPr>
            <p:ph type="title"/>
          </p:nvPr>
        </p:nvSpPr>
        <p:spPr/>
        <p:txBody>
          <a:bodyPr/>
          <a:lstStyle/>
          <a:p>
            <a:pPr algn="ctr" eaLnBrk="1" hangingPunct="1"/>
            <a:r>
              <a:rPr lang="de-DE" altLang="de-DE" b="1">
                <a:solidFill>
                  <a:srgbClr val="0070C0"/>
                </a:solidFill>
                <a:ea typeface="Trebuchet MS" panose="020B0603020202020204" pitchFamily="34" charset="0"/>
                <a:cs typeface="Trebuchet MS" panose="020B0603020202020204" pitchFamily="34" charset="0"/>
              </a:rPr>
              <a:t>Die kognitiven Fähigkeiten</a:t>
            </a:r>
          </a:p>
        </p:txBody>
      </p:sp>
      <p:sp>
        <p:nvSpPr>
          <p:cNvPr id="3" name="Inhaltsplatzhalter 2">
            <a:extLst>
              <a:ext uri="{FF2B5EF4-FFF2-40B4-BE49-F238E27FC236}">
                <a16:creationId xmlns:a16="http://schemas.microsoft.com/office/drawing/2014/main" id="{47D643A8-14EE-4C04-885A-F90DBBE1D55D}"/>
              </a:ext>
            </a:extLst>
          </p:cNvPr>
          <p:cNvSpPr>
            <a:spLocks noGrp="1"/>
          </p:cNvSpPr>
          <p:nvPr>
            <p:ph idx="1"/>
          </p:nvPr>
        </p:nvSpPr>
        <p:spPr>
          <a:xfrm>
            <a:off x="1009650" y="1897063"/>
            <a:ext cx="7124700" cy="4052887"/>
          </a:xfrm>
        </p:spPr>
        <p:txBody>
          <a:bodyPr/>
          <a:lstStyle/>
          <a:p>
            <a:pPr eaLnBrk="1" hangingPunct="1">
              <a:buFont typeface="Wingdings 2" pitchFamily="2" charset="2"/>
              <a:buChar char=""/>
              <a:defRPr/>
            </a:pPr>
            <a:r>
              <a:rPr lang="de-DE" sz="1900" dirty="0"/>
              <a:t>Reime und kleine Gedichte nachsprechen</a:t>
            </a:r>
          </a:p>
          <a:p>
            <a:pPr eaLnBrk="1" hangingPunct="1">
              <a:buFont typeface="Wingdings 2" pitchFamily="2" charset="2"/>
              <a:buChar char=""/>
              <a:defRPr/>
            </a:pPr>
            <a:r>
              <a:rPr lang="de-DE" sz="1900" dirty="0"/>
              <a:t>Lieder singen</a:t>
            </a:r>
          </a:p>
          <a:p>
            <a:pPr eaLnBrk="1" hangingPunct="1">
              <a:buFont typeface="Wingdings 2" pitchFamily="2" charset="2"/>
              <a:buChar char=""/>
              <a:defRPr/>
            </a:pPr>
            <a:r>
              <a:rPr lang="de-DE" sz="1900" dirty="0"/>
              <a:t>Merkspiele: </a:t>
            </a:r>
            <a:r>
              <a:rPr lang="de-DE" sz="1900" dirty="0" err="1"/>
              <a:t>Kimspiele</a:t>
            </a:r>
            <a:r>
              <a:rPr lang="de-DE" sz="1900" dirty="0"/>
              <a:t>, Kofferpacken</a:t>
            </a:r>
          </a:p>
          <a:p>
            <a:pPr eaLnBrk="1" hangingPunct="1">
              <a:buFont typeface="Wingdings 2" pitchFamily="2" charset="2"/>
              <a:buChar char=""/>
              <a:defRPr/>
            </a:pPr>
            <a:r>
              <a:rPr lang="de-DE" sz="1900" dirty="0"/>
              <a:t>Hörspiele anhören und danach Fragen beantworten können</a:t>
            </a:r>
          </a:p>
          <a:p>
            <a:pPr eaLnBrk="1" hangingPunct="1">
              <a:buFont typeface="Wingdings 2" pitchFamily="2" charset="2"/>
              <a:buChar char=""/>
              <a:defRPr/>
            </a:pPr>
            <a:r>
              <a:rPr lang="de-DE" sz="1900" dirty="0"/>
              <a:t>Memory spielen</a:t>
            </a:r>
          </a:p>
          <a:p>
            <a:pPr eaLnBrk="1" hangingPunct="1">
              <a:buFont typeface="Wingdings 2" pitchFamily="2" charset="2"/>
              <a:buChar char=""/>
              <a:defRPr/>
            </a:pPr>
            <a:r>
              <a:rPr lang="de-DE" sz="1900" dirty="0"/>
              <a:t>Suchbilder</a:t>
            </a:r>
          </a:p>
          <a:p>
            <a:pPr eaLnBrk="1" hangingPunct="1">
              <a:buFont typeface="Wingdings 2" pitchFamily="2" charset="2"/>
              <a:buChar char=""/>
              <a:defRPr/>
            </a:pPr>
            <a:r>
              <a:rPr lang="de-DE" sz="1900" dirty="0"/>
              <a:t>„Ich sehe was, was du nicht siehst“ spielen</a:t>
            </a:r>
          </a:p>
          <a:p>
            <a:pPr eaLnBrk="1" hangingPunct="1">
              <a:buFont typeface="Wingdings 2" pitchFamily="2" charset="2"/>
              <a:buChar char=""/>
              <a:defRPr/>
            </a:pPr>
            <a:r>
              <a:rPr lang="de-DE" sz="1900" dirty="0"/>
              <a:t>Zeit für Stille (z.B. Mandalas ausmalen)</a:t>
            </a:r>
          </a:p>
          <a:p>
            <a:pPr marL="0" indent="0" eaLnBrk="1" hangingPunct="1">
              <a:buFont typeface="Wingdings 2" pitchFamily="2" charset="2"/>
              <a:buNone/>
              <a:defRPr/>
            </a:pPr>
            <a:r>
              <a:rPr lang="de-DE" sz="1900" dirty="0"/>
              <a:t>             	vielfältige Anregungen, auf spielerische Art,           			Geduld erleben, Verantwortung übernehmen </a:t>
            </a:r>
          </a:p>
        </p:txBody>
      </p:sp>
      <p:sp>
        <p:nvSpPr>
          <p:cNvPr id="5" name="Pfeil nach rechts 4">
            <a:extLst>
              <a:ext uri="{FF2B5EF4-FFF2-40B4-BE49-F238E27FC236}">
                <a16:creationId xmlns:a16="http://schemas.microsoft.com/office/drawing/2014/main" id="{721794FA-749B-4D0C-AE98-3BE55F61B578}"/>
              </a:ext>
            </a:extLst>
          </p:cNvPr>
          <p:cNvSpPr/>
          <p:nvPr/>
        </p:nvSpPr>
        <p:spPr>
          <a:xfrm>
            <a:off x="1571625" y="5516563"/>
            <a:ext cx="768350" cy="366712"/>
          </a:xfrm>
          <a:prstGeom prst="rightArrow">
            <a:avLst/>
          </a:prstGeom>
          <a:ln w="254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pic>
        <p:nvPicPr>
          <p:cNvPr id="24581" name="Bild 32" descr="J:\Schulleitung Birke\sonst\Logo-Daten\Logo-Daten\LogoBWS_claim_rgb.gif">
            <a:extLst>
              <a:ext uri="{FF2B5EF4-FFF2-40B4-BE49-F238E27FC236}">
                <a16:creationId xmlns:a16="http://schemas.microsoft.com/office/drawing/2014/main" id="{A16EFFCD-0FD1-47FE-8B04-B061BAA7C0D9}"/>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588125" y="0"/>
            <a:ext cx="2474913"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49066"/>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a:extLst>
              <a:ext uri="{FF2B5EF4-FFF2-40B4-BE49-F238E27FC236}">
                <a16:creationId xmlns:a16="http://schemas.microsoft.com/office/drawing/2014/main" id="{ED670F75-D68D-488B-9D8D-2B6A7DBF1085}"/>
              </a:ext>
            </a:extLst>
          </p:cNvPr>
          <p:cNvSpPr>
            <a:spLocks noGrp="1"/>
          </p:cNvSpPr>
          <p:nvPr>
            <p:ph type="title"/>
          </p:nvPr>
        </p:nvSpPr>
        <p:spPr>
          <a:xfrm>
            <a:off x="812800" y="4043363"/>
            <a:ext cx="7772400" cy="1143000"/>
          </a:xfrm>
        </p:spPr>
        <p:txBody>
          <a:bodyPr/>
          <a:lstStyle/>
          <a:p>
            <a:pPr algn="ctr" eaLnBrk="1" hangingPunct="1">
              <a:spcBef>
                <a:spcPct val="50000"/>
              </a:spcBef>
            </a:pPr>
            <a:r>
              <a:rPr lang="de-DE" altLang="de-DE" sz="4400" b="1">
                <a:solidFill>
                  <a:srgbClr val="0070C0"/>
                </a:solidFill>
                <a:ea typeface="Trebuchet MS" panose="020B0603020202020204" pitchFamily="34" charset="0"/>
                <a:cs typeface="Trebuchet MS" panose="020B0603020202020204" pitchFamily="34" charset="0"/>
              </a:rPr>
              <a:t>die Schulfähigkeit.</a:t>
            </a:r>
          </a:p>
        </p:txBody>
      </p:sp>
      <p:sp>
        <p:nvSpPr>
          <p:cNvPr id="240645" name="Text Box 5">
            <a:extLst>
              <a:ext uri="{FF2B5EF4-FFF2-40B4-BE49-F238E27FC236}">
                <a16:creationId xmlns:a16="http://schemas.microsoft.com/office/drawing/2014/main" id="{6825AD02-46FF-48B3-BFD4-55F663740A05}"/>
              </a:ext>
            </a:extLst>
          </p:cNvPr>
          <p:cNvSpPr txBox="1">
            <a:spLocks noChangeArrowheads="1"/>
          </p:cNvSpPr>
          <p:nvPr/>
        </p:nvSpPr>
        <p:spPr bwMode="auto">
          <a:xfrm>
            <a:off x="1403350" y="1412875"/>
            <a:ext cx="6591300" cy="3478213"/>
          </a:xfrm>
          <a:prstGeom prst="rect">
            <a:avLst/>
          </a:prstGeom>
          <a:noFill/>
          <a:ln>
            <a:noFill/>
          </a:ln>
          <a:effectLst/>
        </p:spPr>
        <p:txBody>
          <a:bodyPr>
            <a:spAutoFit/>
          </a:bodyPr>
          <a:lstStyle/>
          <a:p>
            <a:pPr algn="ctr" eaLnBrk="1" hangingPunct="1">
              <a:spcBef>
                <a:spcPct val="50000"/>
              </a:spcBef>
              <a:defRPr/>
            </a:pPr>
            <a:r>
              <a:rPr lang="de-DE" altLang="de-DE" sz="3200" dirty="0">
                <a:solidFill>
                  <a:srgbClr val="404040"/>
                </a:solidFill>
                <a:latin typeface="+mn-lt"/>
              </a:rPr>
              <a:t>Jeder dieser vier Bereiche kann für sich als Teilbereich betrachtet werden, doch ergibt die Summe dieser vier Bereiche erst ein Ganzes: </a:t>
            </a:r>
          </a:p>
          <a:p>
            <a:pPr algn="ctr" eaLnBrk="1" hangingPunct="1">
              <a:spcBef>
                <a:spcPct val="50000"/>
              </a:spcBef>
              <a:defRPr/>
            </a:pPr>
            <a:endParaRPr kumimoji="1" lang="de-DE" altLang="de-DE" sz="4000" dirty="0">
              <a:latin typeface="Times New Roman" charset="0"/>
            </a:endParaRPr>
          </a:p>
        </p:txBody>
      </p:sp>
      <p:pic>
        <p:nvPicPr>
          <p:cNvPr id="25604" name="Bild 32" descr="J:\Schulleitung Birke\sonst\Logo-Daten\Logo-Daten\LogoBWS_claim_rgb.gif">
            <a:extLst>
              <a:ext uri="{FF2B5EF4-FFF2-40B4-BE49-F238E27FC236}">
                <a16:creationId xmlns:a16="http://schemas.microsoft.com/office/drawing/2014/main" id="{BD7F5891-FCAA-46EE-8C2C-9AA2CBD3E7FA}"/>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516688" y="115888"/>
            <a:ext cx="2474912"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advTm="33925"/>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0645"/>
                                        </p:tgtEl>
                                        <p:attrNameLst>
                                          <p:attrName>style.visibility</p:attrName>
                                        </p:attrNameLst>
                                      </p:cBhvr>
                                      <p:to>
                                        <p:strVal val="visible"/>
                                      </p:to>
                                    </p:set>
                                    <p:anim calcmode="lin" valueType="num">
                                      <p:cBhvr additive="base">
                                        <p:cTn id="7" dur="500" fill="hold"/>
                                        <p:tgtEl>
                                          <p:spTgt spid="240645"/>
                                        </p:tgtEl>
                                        <p:attrNameLst>
                                          <p:attrName>ppt_x</p:attrName>
                                        </p:attrNameLst>
                                      </p:cBhvr>
                                      <p:tavLst>
                                        <p:tav tm="0">
                                          <p:val>
                                            <p:strVal val="0-#ppt_w/2"/>
                                          </p:val>
                                        </p:tav>
                                        <p:tav tm="100000">
                                          <p:val>
                                            <p:strVal val="#ppt_x"/>
                                          </p:val>
                                        </p:tav>
                                      </p:tavLst>
                                    </p:anim>
                                    <p:anim calcmode="lin" valueType="num">
                                      <p:cBhvr additive="base">
                                        <p:cTn id="8" dur="500" fill="hold"/>
                                        <p:tgtEl>
                                          <p:spTgt spid="24064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406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642" grpId="0"/>
      <p:bldP spid="240645"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5">
            <a:extLst>
              <a:ext uri="{FF2B5EF4-FFF2-40B4-BE49-F238E27FC236}">
                <a16:creationId xmlns:a16="http://schemas.microsoft.com/office/drawing/2014/main" id="{45B21DAC-231E-4D67-9B84-101F6B72A9CC}"/>
              </a:ext>
            </a:extLst>
          </p:cNvPr>
          <p:cNvSpPr>
            <a:spLocks noGrp="1"/>
          </p:cNvSpPr>
          <p:nvPr>
            <p:ph type="title"/>
          </p:nvPr>
        </p:nvSpPr>
        <p:spPr>
          <a:xfrm>
            <a:off x="468313" y="392113"/>
            <a:ext cx="8397875" cy="1800225"/>
          </a:xfrm>
        </p:spPr>
        <p:txBody>
          <a:bodyPr/>
          <a:lstStyle/>
          <a:p>
            <a:pPr eaLnBrk="1" hangingPunct="1"/>
            <a:r>
              <a:rPr lang="de-DE" altLang="de-DE" sz="4000">
                <a:ea typeface="Trebuchet MS" panose="020B0603020202020204" pitchFamily="34" charset="0"/>
                <a:cs typeface="Trebuchet MS" panose="020B0603020202020204" pitchFamily="34" charset="0"/>
              </a:rPr>
              <a:t>Falls Sie noch Fragen haben, freue ich mich über eine Mail an: gs@birkenwald-schule.de</a:t>
            </a:r>
          </a:p>
        </p:txBody>
      </p:sp>
      <p:sp>
        <p:nvSpPr>
          <p:cNvPr id="27651" name="Rectangle 2">
            <a:extLst>
              <a:ext uri="{FF2B5EF4-FFF2-40B4-BE49-F238E27FC236}">
                <a16:creationId xmlns:a16="http://schemas.microsoft.com/office/drawing/2014/main" id="{C928BC72-D9EB-494C-BB12-016EBFB86A98}"/>
              </a:ext>
            </a:extLst>
          </p:cNvPr>
          <p:cNvSpPr txBox="1">
            <a:spLocks noChangeArrowheads="1"/>
          </p:cNvSpPr>
          <p:nvPr/>
        </p:nvSpPr>
        <p:spPr bwMode="auto">
          <a:xfrm>
            <a:off x="755650" y="5300663"/>
            <a:ext cx="7772400" cy="129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spcBef>
                <a:spcPct val="20000"/>
              </a:spcBef>
              <a:spcAft>
                <a:spcPts val="600"/>
              </a:spcAft>
              <a:buClr>
                <a:srgbClr val="404040"/>
              </a:buClr>
              <a:buFont typeface="Wingdings 2" panose="05020102010507070707" pitchFamily="18" charset="2"/>
              <a:buChar char=""/>
              <a:defRPr>
                <a:solidFill>
                  <a:srgbClr val="404040"/>
                </a:solidFill>
                <a:latin typeface="Verdana" panose="020B0604030504040204" pitchFamily="34" charset="0"/>
              </a:defRPr>
            </a:lvl1pPr>
            <a:lvl2pPr marL="742950" indent="-285750" defTabSz="457200">
              <a:spcBef>
                <a:spcPct val="20000"/>
              </a:spcBef>
              <a:spcAft>
                <a:spcPts val="600"/>
              </a:spcAft>
              <a:buClr>
                <a:srgbClr val="404040"/>
              </a:buClr>
              <a:buFont typeface="Wingdings 2" panose="05020102010507070707" pitchFamily="18" charset="2"/>
              <a:buChar char=""/>
              <a:defRPr sz="1600">
                <a:solidFill>
                  <a:srgbClr val="404040"/>
                </a:solidFill>
                <a:latin typeface="Verdana" panose="020B0604030504040204" pitchFamily="34" charset="0"/>
              </a:defRPr>
            </a:lvl2pPr>
            <a:lvl3pPr marL="1143000" indent="-228600" defTabSz="457200">
              <a:spcBef>
                <a:spcPct val="20000"/>
              </a:spcBef>
              <a:spcAft>
                <a:spcPts val="600"/>
              </a:spcAft>
              <a:buClr>
                <a:srgbClr val="404040"/>
              </a:buClr>
              <a:buFont typeface="Wingdings 2" panose="05020102010507070707" pitchFamily="18" charset="2"/>
              <a:buChar char=""/>
              <a:defRPr sz="1400">
                <a:solidFill>
                  <a:srgbClr val="404040"/>
                </a:solidFill>
                <a:latin typeface="Verdana" panose="020B0604030504040204" pitchFamily="34" charset="0"/>
              </a:defRPr>
            </a:lvl3pPr>
            <a:lvl4pPr marL="1600200" indent="-228600" defTabSz="4572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4pPr>
            <a:lvl5pPr marL="2057400" indent="-228600" defTabSz="4572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5pPr>
            <a:lvl6pPr marL="2514600" indent="-228600" defTabSz="4572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6pPr>
            <a:lvl7pPr marL="2971800" indent="-228600" defTabSz="4572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7pPr>
            <a:lvl8pPr marL="3429000" indent="-228600" defTabSz="4572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8pPr>
            <a:lvl9pPr marL="3886200" indent="-228600" defTabSz="4572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9pPr>
          </a:lstStyle>
          <a:p>
            <a:pPr eaLnBrk="1" hangingPunct="1">
              <a:spcBef>
                <a:spcPct val="0"/>
              </a:spcBef>
              <a:spcAft>
                <a:spcPct val="0"/>
              </a:spcAft>
              <a:buClrTx/>
              <a:buFontTx/>
              <a:buNone/>
            </a:pPr>
            <a:r>
              <a:rPr lang="de-DE" altLang="de-DE">
                <a:ea typeface="Trebuchet MS" panose="020B0603020202020204" pitchFamily="34" charset="0"/>
                <a:cs typeface="Trebuchet MS" panose="020B0603020202020204" pitchFamily="34" charset="0"/>
              </a:rPr>
              <a:t>Aktuelle Informationen finden Sie auch immer auf unserer Homepage:</a:t>
            </a:r>
          </a:p>
          <a:p>
            <a:pPr eaLnBrk="1" hangingPunct="1">
              <a:spcBef>
                <a:spcPct val="0"/>
              </a:spcBef>
              <a:spcAft>
                <a:spcPct val="0"/>
              </a:spcAft>
              <a:buClrTx/>
              <a:buFontTx/>
              <a:buNone/>
            </a:pPr>
            <a:r>
              <a:rPr lang="de-DE" altLang="de-DE">
                <a:ea typeface="Trebuchet MS" panose="020B0603020202020204" pitchFamily="34" charset="0"/>
                <a:cs typeface="Trebuchet MS" panose="020B0603020202020204" pitchFamily="34" charset="0"/>
              </a:rPr>
              <a:t>www.birkenwald-schule.de</a:t>
            </a:r>
          </a:p>
        </p:txBody>
      </p:sp>
      <p:pic>
        <p:nvPicPr>
          <p:cNvPr id="27652" name="Bild 32" descr="J:\Schulleitung Birke\sonst\Logo-Daten\Logo-Daten\LogoBWS_claim_rgb.gif">
            <a:extLst>
              <a:ext uri="{FF2B5EF4-FFF2-40B4-BE49-F238E27FC236}">
                <a16:creationId xmlns:a16="http://schemas.microsoft.com/office/drawing/2014/main" id="{831EE5FF-B65A-4EFE-8583-9AEC875DBCE4}"/>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051050" y="2781300"/>
            <a:ext cx="4657725" cy="142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62659"/>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576EEE1-27AB-4DF0-B263-72F5A88E49B0}"/>
              </a:ext>
            </a:extLst>
          </p:cNvPr>
          <p:cNvSpPr>
            <a:spLocks noGrp="1" noChangeArrowheads="1"/>
          </p:cNvSpPr>
          <p:nvPr>
            <p:ph type="ctrTitle"/>
          </p:nvPr>
        </p:nvSpPr>
        <p:spPr>
          <a:xfrm>
            <a:off x="250825" y="-571500"/>
            <a:ext cx="8564563" cy="1143000"/>
          </a:xfrm>
        </p:spPr>
        <p:txBody>
          <a:bodyPr rtlCol="0">
            <a:normAutofit fontScale="90000"/>
          </a:bodyPr>
          <a:lstStyle/>
          <a:p>
            <a:pPr eaLnBrk="1" fontAlgn="auto" hangingPunct="1">
              <a:spcAft>
                <a:spcPts val="0"/>
              </a:spcAft>
              <a:defRPr/>
            </a:pPr>
            <a:br>
              <a:rPr lang="en-GB" altLang="de-DE" sz="6000">
                <a:solidFill>
                  <a:schemeClr val="tx1">
                    <a:lumMod val="75000"/>
                    <a:lumOff val="25000"/>
                  </a:schemeClr>
                </a:solidFill>
                <a:ea typeface="+mj-ea"/>
              </a:rPr>
            </a:br>
            <a:br>
              <a:rPr lang="en-GB" altLang="de-DE" sz="6000">
                <a:solidFill>
                  <a:schemeClr val="tx1">
                    <a:lumMod val="75000"/>
                    <a:lumOff val="25000"/>
                  </a:schemeClr>
                </a:solidFill>
                <a:ea typeface="+mj-ea"/>
              </a:rPr>
            </a:br>
            <a:endParaRPr lang="en-GB" altLang="de-DE" sz="6000">
              <a:solidFill>
                <a:schemeClr val="tx1">
                  <a:lumMod val="75000"/>
                  <a:lumOff val="25000"/>
                </a:schemeClr>
              </a:solidFill>
              <a:ea typeface="+mj-ea"/>
            </a:endParaRPr>
          </a:p>
        </p:txBody>
      </p:sp>
      <p:sp>
        <p:nvSpPr>
          <p:cNvPr id="7171" name="Text Box 4">
            <a:extLst>
              <a:ext uri="{FF2B5EF4-FFF2-40B4-BE49-F238E27FC236}">
                <a16:creationId xmlns:a16="http://schemas.microsoft.com/office/drawing/2014/main" id="{28093B6B-041C-4B57-A172-F300BB94B89A}"/>
              </a:ext>
            </a:extLst>
          </p:cNvPr>
          <p:cNvSpPr txBox="1">
            <a:spLocks noChangeArrowheads="1"/>
          </p:cNvSpPr>
          <p:nvPr/>
        </p:nvSpPr>
        <p:spPr bwMode="auto">
          <a:xfrm>
            <a:off x="2700338" y="260350"/>
            <a:ext cx="4895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spcAft>
                <a:spcPts val="600"/>
              </a:spcAft>
              <a:buClr>
                <a:srgbClr val="404040"/>
              </a:buClr>
              <a:buFont typeface="Wingdings 2" panose="05020102010507070707" pitchFamily="18" charset="2"/>
              <a:buChar char=""/>
              <a:defRPr>
                <a:solidFill>
                  <a:srgbClr val="404040"/>
                </a:solidFill>
                <a:latin typeface="Verdana" panose="020B0604030504040204" pitchFamily="34" charset="0"/>
              </a:defRPr>
            </a:lvl1pPr>
            <a:lvl2pPr marL="742950" indent="-285750">
              <a:spcBef>
                <a:spcPct val="20000"/>
              </a:spcBef>
              <a:spcAft>
                <a:spcPts val="600"/>
              </a:spcAft>
              <a:buClr>
                <a:srgbClr val="404040"/>
              </a:buClr>
              <a:buFont typeface="Wingdings 2" panose="05020102010507070707" pitchFamily="18" charset="2"/>
              <a:buChar char=""/>
              <a:defRPr sz="1600">
                <a:solidFill>
                  <a:srgbClr val="404040"/>
                </a:solidFill>
                <a:latin typeface="Verdana" panose="020B0604030504040204" pitchFamily="34" charset="0"/>
              </a:defRPr>
            </a:lvl2pPr>
            <a:lvl3pPr marL="1143000" indent="-228600">
              <a:spcBef>
                <a:spcPct val="20000"/>
              </a:spcBef>
              <a:spcAft>
                <a:spcPts val="600"/>
              </a:spcAft>
              <a:buClr>
                <a:srgbClr val="404040"/>
              </a:buClr>
              <a:buFont typeface="Wingdings 2" panose="05020102010507070707" pitchFamily="18" charset="2"/>
              <a:buChar char=""/>
              <a:defRPr sz="1400">
                <a:solidFill>
                  <a:srgbClr val="404040"/>
                </a:solidFill>
                <a:latin typeface="Verdana" panose="020B0604030504040204" pitchFamily="34" charset="0"/>
              </a:defRPr>
            </a:lvl3pPr>
            <a:lvl4pPr marL="16002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4pPr>
            <a:lvl5pPr marL="20574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5pPr>
            <a:lvl6pPr marL="25146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6pPr>
            <a:lvl7pPr marL="29718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7pPr>
            <a:lvl8pPr marL="34290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8pPr>
            <a:lvl9pPr marL="38862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9pPr>
          </a:lstStyle>
          <a:p>
            <a:pPr>
              <a:spcBef>
                <a:spcPct val="50000"/>
              </a:spcBef>
              <a:spcAft>
                <a:spcPct val="0"/>
              </a:spcAft>
              <a:buClrTx/>
              <a:buFontTx/>
              <a:buNone/>
            </a:pPr>
            <a:endParaRPr lang="de-DE" altLang="de-DE">
              <a:solidFill>
                <a:schemeClr val="tx1"/>
              </a:solidFill>
              <a:latin typeface="Arial" panose="020B0604020202020204" pitchFamily="34" charset="0"/>
            </a:endParaRPr>
          </a:p>
        </p:txBody>
      </p:sp>
      <p:pic>
        <p:nvPicPr>
          <p:cNvPr id="7172" name="Bild 32" descr="J:\Schulleitung Birke\sonst\Logo-Daten\Logo-Daten\LogoBWS_claim_rgb.gif">
            <a:extLst>
              <a:ext uri="{FF2B5EF4-FFF2-40B4-BE49-F238E27FC236}">
                <a16:creationId xmlns:a16="http://schemas.microsoft.com/office/drawing/2014/main" id="{BCDA6ADA-CE72-4421-9D1D-ABDF0A12673B}"/>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227763" y="207963"/>
            <a:ext cx="2474912"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Untertitel 1">
            <a:extLst>
              <a:ext uri="{FF2B5EF4-FFF2-40B4-BE49-F238E27FC236}">
                <a16:creationId xmlns:a16="http://schemas.microsoft.com/office/drawing/2014/main" id="{10097031-488D-45A3-8602-0483CDD29501}"/>
              </a:ext>
            </a:extLst>
          </p:cNvPr>
          <p:cNvSpPr>
            <a:spLocks noGrp="1"/>
          </p:cNvSpPr>
          <p:nvPr>
            <p:ph type="subTitle" idx="1"/>
          </p:nvPr>
        </p:nvSpPr>
        <p:spPr>
          <a:xfrm>
            <a:off x="1009650" y="4776788"/>
            <a:ext cx="7116763" cy="668337"/>
          </a:xfrm>
        </p:spPr>
        <p:txBody>
          <a:bodyPr/>
          <a:lstStyle/>
          <a:p>
            <a:pPr>
              <a:defRPr/>
            </a:pPr>
            <a:r>
              <a:rPr lang="de-DE" dirty="0"/>
              <a:t>Ulrike Krieglstein, Konrektorin, Heidi Mauder, Rektorin</a:t>
            </a:r>
          </a:p>
        </p:txBody>
      </p:sp>
      <p:pic>
        <p:nvPicPr>
          <p:cNvPr id="7174" name="Grafik 3" descr="Ein Bild, das Gebäude, draußen, Person enthält.&#10;&#10;Automatisch generierte Beschreibung">
            <a:extLst>
              <a:ext uri="{FF2B5EF4-FFF2-40B4-BE49-F238E27FC236}">
                <a16:creationId xmlns:a16="http://schemas.microsoft.com/office/drawing/2014/main" id="{16CCBF86-CB03-4F34-A863-7740B01D3D9A}"/>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41338" y="376238"/>
            <a:ext cx="4318000" cy="395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88546"/>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a:extLst>
              <a:ext uri="{FF2B5EF4-FFF2-40B4-BE49-F238E27FC236}">
                <a16:creationId xmlns:a16="http://schemas.microsoft.com/office/drawing/2014/main" id="{07F92D50-63A0-4275-AF73-604793D3369A}"/>
              </a:ext>
            </a:extLst>
          </p:cNvPr>
          <p:cNvSpPr>
            <a:spLocks noGrp="1" noChangeArrowheads="1"/>
          </p:cNvSpPr>
          <p:nvPr>
            <p:ph type="title"/>
          </p:nvPr>
        </p:nvSpPr>
        <p:spPr>
          <a:xfrm>
            <a:off x="1476375" y="692150"/>
            <a:ext cx="7124700" cy="720725"/>
          </a:xfrm>
        </p:spPr>
        <p:txBody>
          <a:bodyPr rtlCol="0">
            <a:normAutofit fontScale="90000"/>
          </a:bodyPr>
          <a:lstStyle/>
          <a:p>
            <a:pPr eaLnBrk="1" fontAlgn="auto" hangingPunct="1">
              <a:spcAft>
                <a:spcPts val="0"/>
              </a:spcAft>
              <a:defRPr/>
            </a:pPr>
            <a:r>
              <a:rPr lang="de-DE" altLang="de-DE" sz="2800" b="1" dirty="0">
                <a:solidFill>
                  <a:schemeClr val="tx1"/>
                </a:solidFill>
                <a:latin typeface="Arial" panose="020B0604020202020204" pitchFamily="34" charset="0"/>
                <a:ea typeface="+mj-ea"/>
                <a:cs typeface="Arial" panose="020B0604020202020204" pitchFamily="34" charset="0"/>
              </a:rPr>
              <a:t>Kinder, wie die Zeit vergeht!</a:t>
            </a:r>
            <a:br>
              <a:rPr lang="de-DE" altLang="de-DE" sz="2800" b="1" dirty="0">
                <a:solidFill>
                  <a:schemeClr val="tx1"/>
                </a:solidFill>
                <a:latin typeface="Arial" panose="020B0604020202020204" pitchFamily="34" charset="0"/>
                <a:ea typeface="+mj-ea"/>
                <a:cs typeface="Arial" panose="020B0604020202020204" pitchFamily="34" charset="0"/>
              </a:rPr>
            </a:br>
            <a:r>
              <a:rPr lang="de-DE" altLang="de-DE" sz="2800" b="1" dirty="0">
                <a:solidFill>
                  <a:schemeClr val="tx1"/>
                </a:solidFill>
                <a:latin typeface="Arial" panose="020B0604020202020204" pitchFamily="34" charset="0"/>
                <a:ea typeface="+mj-ea"/>
                <a:cs typeface="Arial" panose="020B0604020202020204" pitchFamily="34" charset="0"/>
              </a:rPr>
              <a:t>....... nur noch 8 Monate.......</a:t>
            </a:r>
            <a:br>
              <a:rPr lang="de-DE" altLang="de-DE" sz="2800" b="1" dirty="0">
                <a:solidFill>
                  <a:schemeClr val="tx1"/>
                </a:solidFill>
                <a:latin typeface="Arial" panose="020B0604020202020204" pitchFamily="34" charset="0"/>
                <a:ea typeface="+mj-ea"/>
                <a:cs typeface="Arial" panose="020B0604020202020204" pitchFamily="34" charset="0"/>
              </a:rPr>
            </a:br>
            <a:endParaRPr lang="de-DE" altLang="de-DE" sz="2800" b="1" dirty="0">
              <a:solidFill>
                <a:schemeClr val="tx1"/>
              </a:solidFill>
              <a:latin typeface="Arial" panose="020B0604020202020204" pitchFamily="34" charset="0"/>
              <a:ea typeface="+mj-ea"/>
              <a:cs typeface="Arial" panose="020B0604020202020204" pitchFamily="34" charset="0"/>
            </a:endParaRPr>
          </a:p>
        </p:txBody>
      </p:sp>
      <p:pic>
        <p:nvPicPr>
          <p:cNvPr id="9219" name="Picture 1027" descr="IMGP1505">
            <a:extLst>
              <a:ext uri="{FF2B5EF4-FFF2-40B4-BE49-F238E27FC236}">
                <a16:creationId xmlns:a16="http://schemas.microsoft.com/office/drawing/2014/main" id="{B4E77027-0D21-49D6-8CD5-A16BF7F5644A}"/>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819400" y="1676400"/>
            <a:ext cx="4681538" cy="3395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9220" name="Text Box 1028">
            <a:extLst>
              <a:ext uri="{FF2B5EF4-FFF2-40B4-BE49-F238E27FC236}">
                <a16:creationId xmlns:a16="http://schemas.microsoft.com/office/drawing/2014/main" id="{88AA0A39-D7A0-46C8-84E1-B9E10482446E}"/>
              </a:ext>
            </a:extLst>
          </p:cNvPr>
          <p:cNvSpPr txBox="1">
            <a:spLocks noChangeArrowheads="1"/>
          </p:cNvSpPr>
          <p:nvPr/>
        </p:nvSpPr>
        <p:spPr bwMode="auto">
          <a:xfrm>
            <a:off x="1403350" y="5562600"/>
            <a:ext cx="636905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spcAft>
                <a:spcPts val="600"/>
              </a:spcAft>
              <a:buClr>
                <a:srgbClr val="404040"/>
              </a:buClr>
              <a:buFont typeface="Wingdings 2" panose="05020102010507070707" pitchFamily="18" charset="2"/>
              <a:buChar char=""/>
              <a:defRPr>
                <a:solidFill>
                  <a:srgbClr val="404040"/>
                </a:solidFill>
                <a:latin typeface="Verdana" panose="020B0604030504040204" pitchFamily="34" charset="0"/>
              </a:defRPr>
            </a:lvl1pPr>
            <a:lvl2pPr marL="742950" indent="-285750">
              <a:spcBef>
                <a:spcPct val="20000"/>
              </a:spcBef>
              <a:spcAft>
                <a:spcPts val="600"/>
              </a:spcAft>
              <a:buClr>
                <a:srgbClr val="404040"/>
              </a:buClr>
              <a:buFont typeface="Wingdings 2" panose="05020102010507070707" pitchFamily="18" charset="2"/>
              <a:buChar char=""/>
              <a:defRPr sz="1600">
                <a:solidFill>
                  <a:srgbClr val="404040"/>
                </a:solidFill>
                <a:latin typeface="Verdana" panose="020B0604030504040204" pitchFamily="34" charset="0"/>
              </a:defRPr>
            </a:lvl2pPr>
            <a:lvl3pPr marL="1143000" indent="-228600">
              <a:spcBef>
                <a:spcPct val="20000"/>
              </a:spcBef>
              <a:spcAft>
                <a:spcPts val="600"/>
              </a:spcAft>
              <a:buClr>
                <a:srgbClr val="404040"/>
              </a:buClr>
              <a:buFont typeface="Wingdings 2" panose="05020102010507070707" pitchFamily="18" charset="2"/>
              <a:buChar char=""/>
              <a:defRPr sz="1400">
                <a:solidFill>
                  <a:srgbClr val="404040"/>
                </a:solidFill>
                <a:latin typeface="Verdana" panose="020B0604030504040204" pitchFamily="34" charset="0"/>
              </a:defRPr>
            </a:lvl3pPr>
            <a:lvl4pPr marL="16002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4pPr>
            <a:lvl5pPr marL="20574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5pPr>
            <a:lvl6pPr marL="25146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6pPr>
            <a:lvl7pPr marL="29718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7pPr>
            <a:lvl8pPr marL="34290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8pPr>
            <a:lvl9pPr marL="38862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9pPr>
          </a:lstStyle>
          <a:p>
            <a:pPr>
              <a:spcBef>
                <a:spcPct val="50000"/>
              </a:spcBef>
              <a:spcAft>
                <a:spcPct val="0"/>
              </a:spcAft>
              <a:buClrTx/>
              <a:buFontTx/>
              <a:buNone/>
            </a:pPr>
            <a:r>
              <a:rPr lang="de-DE" altLang="de-DE" b="1">
                <a:solidFill>
                  <a:schemeClr val="tx1"/>
                </a:solidFill>
                <a:latin typeface="Arial" panose="020B0604020202020204" pitchFamily="34" charset="0"/>
              </a:rPr>
              <a:t>... dann kommt Ihr Kind in die Schule.</a:t>
            </a:r>
          </a:p>
        </p:txBody>
      </p:sp>
      <p:pic>
        <p:nvPicPr>
          <p:cNvPr id="9221" name="Bild 32" descr="J:\Schulleitung Birke\sonst\Logo-Daten\Logo-Daten\LogoBWS_claim_rgb.gif">
            <a:extLst>
              <a:ext uri="{FF2B5EF4-FFF2-40B4-BE49-F238E27FC236}">
                <a16:creationId xmlns:a16="http://schemas.microsoft.com/office/drawing/2014/main" id="{AA5FD97A-A8B6-4266-9E3B-2BF2297593E5}"/>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372225" y="173038"/>
            <a:ext cx="2474913"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24605"/>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el 1">
            <a:extLst>
              <a:ext uri="{FF2B5EF4-FFF2-40B4-BE49-F238E27FC236}">
                <a16:creationId xmlns:a16="http://schemas.microsoft.com/office/drawing/2014/main" id="{29C1D421-B4BB-4F6F-ADFB-4B95E796D1B5}"/>
              </a:ext>
            </a:extLst>
          </p:cNvPr>
          <p:cNvSpPr>
            <a:spLocks noGrp="1"/>
          </p:cNvSpPr>
          <p:nvPr>
            <p:ph type="title"/>
          </p:nvPr>
        </p:nvSpPr>
        <p:spPr>
          <a:xfrm>
            <a:off x="1403350" y="692150"/>
            <a:ext cx="5402263" cy="1143000"/>
          </a:xfrm>
        </p:spPr>
        <p:txBody>
          <a:bodyPr/>
          <a:lstStyle/>
          <a:p>
            <a:pPr eaLnBrk="1" hangingPunct="1"/>
            <a:r>
              <a:rPr lang="de-DE" altLang="de-DE" b="1">
                <a:solidFill>
                  <a:schemeClr val="tx1"/>
                </a:solidFill>
                <a:latin typeface="Arial" panose="020B0604020202020204" pitchFamily="34" charset="0"/>
                <a:cs typeface="Arial" panose="020B0604020202020204" pitchFamily="34" charset="0"/>
              </a:rPr>
              <a:t>Das erwartet Sie in der Präsentation:</a:t>
            </a:r>
          </a:p>
        </p:txBody>
      </p:sp>
      <p:sp>
        <p:nvSpPr>
          <p:cNvPr id="11267" name="Inhaltsplatzhalter 2">
            <a:extLst>
              <a:ext uri="{FF2B5EF4-FFF2-40B4-BE49-F238E27FC236}">
                <a16:creationId xmlns:a16="http://schemas.microsoft.com/office/drawing/2014/main" id="{CD6A16DC-0843-4F5F-8E78-58BE6FD51AC8}"/>
              </a:ext>
            </a:extLst>
          </p:cNvPr>
          <p:cNvSpPr>
            <a:spLocks noGrp="1"/>
          </p:cNvSpPr>
          <p:nvPr>
            <p:ph idx="1"/>
          </p:nvPr>
        </p:nvSpPr>
        <p:spPr>
          <a:xfrm>
            <a:off x="1187450" y="1628775"/>
            <a:ext cx="7632700" cy="4824413"/>
          </a:xfrm>
        </p:spPr>
        <p:txBody>
          <a:bodyPr/>
          <a:lstStyle/>
          <a:p>
            <a:pPr eaLnBrk="1" hangingPunct="1"/>
            <a:r>
              <a:rPr lang="de-DE" altLang="de-DE" sz="2400">
                <a:solidFill>
                  <a:schemeClr val="tx1"/>
                </a:solidFill>
                <a:latin typeface="Arial" panose="020B0604020202020204" pitchFamily="34" charset="0"/>
                <a:cs typeface="Arial" panose="020B0604020202020204" pitchFamily="34" charset="0"/>
              </a:rPr>
              <a:t>- Informationen zum Tag der </a:t>
            </a:r>
            <a:br>
              <a:rPr lang="de-DE" altLang="de-DE" sz="2400">
                <a:solidFill>
                  <a:schemeClr val="tx1"/>
                </a:solidFill>
                <a:latin typeface="Arial" panose="020B0604020202020204" pitchFamily="34" charset="0"/>
                <a:cs typeface="Arial" panose="020B0604020202020204" pitchFamily="34" charset="0"/>
              </a:rPr>
            </a:br>
            <a:r>
              <a:rPr lang="de-DE" altLang="de-DE" sz="2400">
                <a:solidFill>
                  <a:schemeClr val="tx1"/>
                </a:solidFill>
                <a:latin typeface="Arial" panose="020B0604020202020204" pitchFamily="34" charset="0"/>
                <a:cs typeface="Arial" panose="020B0604020202020204" pitchFamily="34" charset="0"/>
              </a:rPr>
              <a:t>  Schulanmeldung</a:t>
            </a:r>
          </a:p>
          <a:p>
            <a:pPr eaLnBrk="1" hangingPunct="1"/>
            <a:r>
              <a:rPr lang="de-DE" altLang="de-DE" sz="2400">
                <a:solidFill>
                  <a:schemeClr val="tx1"/>
                </a:solidFill>
                <a:latin typeface="Arial" panose="020B0604020202020204" pitchFamily="34" charset="0"/>
                <a:cs typeface="Arial" panose="020B0604020202020204" pitchFamily="34" charset="0"/>
              </a:rPr>
              <a:t>- Der gemeinsame Erziehungs- und </a:t>
            </a:r>
            <a:br>
              <a:rPr lang="de-DE" altLang="de-DE" sz="2400">
                <a:solidFill>
                  <a:schemeClr val="tx1"/>
                </a:solidFill>
                <a:latin typeface="Arial" panose="020B0604020202020204" pitchFamily="34" charset="0"/>
                <a:cs typeface="Arial" panose="020B0604020202020204" pitchFamily="34" charset="0"/>
              </a:rPr>
            </a:br>
            <a:r>
              <a:rPr lang="de-DE" altLang="de-DE" sz="2400">
                <a:solidFill>
                  <a:schemeClr val="tx1"/>
                </a:solidFill>
                <a:latin typeface="Arial" panose="020B0604020202020204" pitchFamily="34" charset="0"/>
                <a:cs typeface="Arial" panose="020B0604020202020204" pitchFamily="34" charset="0"/>
              </a:rPr>
              <a:t>   Bildungsauftrag</a:t>
            </a:r>
          </a:p>
          <a:p>
            <a:pPr eaLnBrk="1" hangingPunct="1"/>
            <a:r>
              <a:rPr lang="de-DE" altLang="de-DE" sz="2400">
                <a:solidFill>
                  <a:schemeClr val="tx1"/>
                </a:solidFill>
                <a:latin typeface="Arial" panose="020B0604020202020204" pitchFamily="34" charset="0"/>
                <a:cs typeface="Arial" panose="020B0604020202020204" pitchFamily="34" charset="0"/>
              </a:rPr>
              <a:t>- Welche Elemente bestimmen die </a:t>
            </a:r>
            <a:br>
              <a:rPr lang="de-DE" altLang="de-DE" sz="2400">
                <a:solidFill>
                  <a:schemeClr val="tx1"/>
                </a:solidFill>
                <a:latin typeface="Arial" panose="020B0604020202020204" pitchFamily="34" charset="0"/>
                <a:cs typeface="Arial" panose="020B0604020202020204" pitchFamily="34" charset="0"/>
              </a:rPr>
            </a:br>
            <a:r>
              <a:rPr lang="de-DE" altLang="de-DE" sz="2400">
                <a:solidFill>
                  <a:schemeClr val="tx1"/>
                </a:solidFill>
                <a:latin typeface="Arial" panose="020B0604020202020204" pitchFamily="34" charset="0"/>
                <a:cs typeface="Arial" panose="020B0604020202020204" pitchFamily="34" charset="0"/>
              </a:rPr>
              <a:t>  Schulfähigkeit?</a:t>
            </a:r>
          </a:p>
        </p:txBody>
      </p:sp>
      <p:pic>
        <p:nvPicPr>
          <p:cNvPr id="11268" name="Bild 32" descr="J:\Schulleitung Birke\sonst\Logo-Daten\Logo-Daten\LogoBWS_claim_rgb.gif">
            <a:extLst>
              <a:ext uri="{FF2B5EF4-FFF2-40B4-BE49-F238E27FC236}">
                <a16:creationId xmlns:a16="http://schemas.microsoft.com/office/drawing/2014/main" id="{E46350D7-E107-4AFA-B616-5EFC6DEB103B}"/>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227763" y="207963"/>
            <a:ext cx="2474912"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28382"/>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3170" name="Rectangle 2">
            <a:extLst>
              <a:ext uri="{FF2B5EF4-FFF2-40B4-BE49-F238E27FC236}">
                <a16:creationId xmlns:a16="http://schemas.microsoft.com/office/drawing/2014/main" id="{93A6C354-503F-4E48-8CD9-CE7D54D8DD2F}"/>
              </a:ext>
            </a:extLst>
          </p:cNvPr>
          <p:cNvSpPr>
            <a:spLocks noGrp="1"/>
          </p:cNvSpPr>
          <p:nvPr>
            <p:ph type="title"/>
          </p:nvPr>
        </p:nvSpPr>
        <p:spPr>
          <a:xfrm>
            <a:off x="152400" y="457200"/>
            <a:ext cx="8801100" cy="850900"/>
          </a:xfrm>
        </p:spPr>
        <p:txBody>
          <a:bodyPr/>
          <a:lstStyle/>
          <a:p>
            <a:pPr eaLnBrk="1" hangingPunct="1">
              <a:buSzPct val="115000"/>
            </a:pPr>
            <a:r>
              <a:rPr lang="de-DE" altLang="de-DE" sz="2400" b="1">
                <a:solidFill>
                  <a:schemeClr val="tx1"/>
                </a:solidFill>
                <a:latin typeface="Arial" panose="020B0604020202020204" pitchFamily="34" charset="0"/>
                <a:cs typeface="Arial" panose="020B0604020202020204" pitchFamily="34" charset="0"/>
              </a:rPr>
              <a:t>Aufnahme in die Grundschule zum Schuljahr 2022/23</a:t>
            </a:r>
          </a:p>
        </p:txBody>
      </p:sp>
      <p:sp>
        <p:nvSpPr>
          <p:cNvPr id="22530" name="Text Box 3">
            <a:extLst>
              <a:ext uri="{FF2B5EF4-FFF2-40B4-BE49-F238E27FC236}">
                <a16:creationId xmlns:a16="http://schemas.microsoft.com/office/drawing/2014/main" id="{53BDE7A1-41C1-4EDF-8A18-2C3180EA32D9}"/>
              </a:ext>
            </a:extLst>
          </p:cNvPr>
          <p:cNvSpPr txBox="1">
            <a:spLocks noChangeArrowheads="1"/>
          </p:cNvSpPr>
          <p:nvPr/>
        </p:nvSpPr>
        <p:spPr bwMode="auto">
          <a:xfrm>
            <a:off x="250825" y="1341438"/>
            <a:ext cx="8569325" cy="6002337"/>
          </a:xfrm>
          <a:prstGeom prst="rect">
            <a:avLst/>
          </a:prstGeom>
          <a:noFill/>
          <a:ln>
            <a:noFill/>
          </a:ln>
          <a:effectLst/>
        </p:spPr>
        <p:txBody>
          <a:bodyPr>
            <a:spAutoFit/>
          </a:bodyPr>
          <a:lstStyle>
            <a:lvl1pPr marL="457200" indent="-457200">
              <a:defRPr sz="2400">
                <a:solidFill>
                  <a:schemeClr val="tx1"/>
                </a:solidFill>
                <a:latin typeface="Arial" charset="0"/>
              </a:defRPr>
            </a:lvl1pPr>
            <a:lvl2pPr marL="914400" indent="-457200">
              <a:defRPr sz="2400">
                <a:solidFill>
                  <a:schemeClr val="tx1"/>
                </a:solidFill>
                <a:latin typeface="Arial" charset="0"/>
              </a:defRPr>
            </a:lvl2pPr>
            <a:lvl3pPr marL="1371600" indent="-457200">
              <a:defRPr sz="2400">
                <a:solidFill>
                  <a:schemeClr val="tx1"/>
                </a:solidFill>
                <a:latin typeface="Arial" charset="0"/>
              </a:defRPr>
            </a:lvl3pPr>
            <a:lvl4pPr marL="1828800" indent="-457200">
              <a:defRPr sz="2400">
                <a:solidFill>
                  <a:schemeClr val="tx1"/>
                </a:solidFill>
                <a:latin typeface="Arial" charset="0"/>
              </a:defRPr>
            </a:lvl4pPr>
            <a:lvl5pPr marL="2286000" indent="-457200">
              <a:defRPr sz="2400">
                <a:solidFill>
                  <a:schemeClr val="tx1"/>
                </a:solidFill>
                <a:latin typeface="Arial" charset="0"/>
              </a:defRPr>
            </a:lvl5pPr>
            <a:lvl6pPr marL="2743200" indent="-457200" eaLnBrk="0" fontAlgn="base" hangingPunct="0">
              <a:spcBef>
                <a:spcPct val="0"/>
              </a:spcBef>
              <a:spcAft>
                <a:spcPct val="0"/>
              </a:spcAft>
              <a:defRPr sz="2400">
                <a:solidFill>
                  <a:schemeClr val="tx1"/>
                </a:solidFill>
                <a:latin typeface="Arial" charset="0"/>
              </a:defRPr>
            </a:lvl6pPr>
            <a:lvl7pPr marL="3200400" indent="-457200" eaLnBrk="0" fontAlgn="base" hangingPunct="0">
              <a:spcBef>
                <a:spcPct val="0"/>
              </a:spcBef>
              <a:spcAft>
                <a:spcPct val="0"/>
              </a:spcAft>
              <a:defRPr sz="2400">
                <a:solidFill>
                  <a:schemeClr val="tx1"/>
                </a:solidFill>
                <a:latin typeface="Arial" charset="0"/>
              </a:defRPr>
            </a:lvl7pPr>
            <a:lvl8pPr marL="3657600" indent="-457200" eaLnBrk="0" fontAlgn="base" hangingPunct="0">
              <a:spcBef>
                <a:spcPct val="0"/>
              </a:spcBef>
              <a:spcAft>
                <a:spcPct val="0"/>
              </a:spcAft>
              <a:defRPr sz="2400">
                <a:solidFill>
                  <a:schemeClr val="tx1"/>
                </a:solidFill>
                <a:latin typeface="Arial" charset="0"/>
              </a:defRPr>
            </a:lvl8pPr>
            <a:lvl9pPr marL="4114800" indent="-457200" eaLnBrk="0" fontAlgn="base" hangingPunct="0">
              <a:spcBef>
                <a:spcPct val="0"/>
              </a:spcBef>
              <a:spcAft>
                <a:spcPct val="0"/>
              </a:spcAft>
              <a:defRPr sz="2400">
                <a:solidFill>
                  <a:schemeClr val="tx1"/>
                </a:solidFill>
                <a:latin typeface="Arial" charset="0"/>
              </a:defRPr>
            </a:lvl9pPr>
          </a:lstStyle>
          <a:p>
            <a:pPr eaLnBrk="1" hangingPunct="1">
              <a:spcBef>
                <a:spcPct val="20000"/>
              </a:spcBef>
              <a:buClr>
                <a:schemeClr val="accent2"/>
              </a:buClr>
              <a:buSzPct val="80000"/>
              <a:buFont typeface="Wingdings" pitchFamily="2" charset="2"/>
              <a:buNone/>
              <a:defRPr/>
            </a:pPr>
            <a:r>
              <a:rPr lang="de-DE" altLang="de-DE" b="1" dirty="0"/>
              <a:t>- geboren bis </a:t>
            </a:r>
            <a:r>
              <a:rPr lang="de-DE" altLang="de-DE" b="1" dirty="0">
                <a:solidFill>
                  <a:srgbClr val="FF0000"/>
                </a:solidFill>
              </a:rPr>
              <a:t>30.06.2016</a:t>
            </a:r>
            <a:r>
              <a:rPr lang="de-DE" altLang="de-DE" dirty="0"/>
              <a:t> </a:t>
            </a:r>
          </a:p>
          <a:p>
            <a:pPr eaLnBrk="1" hangingPunct="1">
              <a:spcBef>
                <a:spcPct val="20000"/>
              </a:spcBef>
              <a:buClr>
                <a:schemeClr val="accent2"/>
              </a:buClr>
              <a:buSzPct val="80000"/>
              <a:defRPr/>
            </a:pPr>
            <a:r>
              <a:rPr lang="de-DE" altLang="de-DE" b="1" dirty="0">
                <a:solidFill>
                  <a:srgbClr val="FFFF00"/>
                </a:solidFill>
                <a:cs typeface="Times New Roman" pitchFamily="18" charset="0"/>
              </a:rPr>
              <a:t>   </a:t>
            </a:r>
            <a:r>
              <a:rPr lang="de-DE" altLang="de-DE" b="1" dirty="0">
                <a:cs typeface="Times New Roman" pitchFamily="18" charset="0"/>
              </a:rPr>
              <a:t>-&gt; regulär schulpflichtig</a:t>
            </a:r>
            <a:r>
              <a:rPr lang="de-DE" altLang="de-DE" sz="2800" b="1" dirty="0">
                <a:cs typeface="Times New Roman" pitchFamily="18" charset="0"/>
              </a:rPr>
              <a:t> </a:t>
            </a:r>
          </a:p>
          <a:p>
            <a:pPr eaLnBrk="1" hangingPunct="1">
              <a:spcBef>
                <a:spcPct val="20000"/>
              </a:spcBef>
              <a:buClr>
                <a:schemeClr val="accent2"/>
              </a:buClr>
              <a:buSzPct val="80000"/>
              <a:defRPr/>
            </a:pPr>
            <a:r>
              <a:rPr lang="de-DE" altLang="de-DE" sz="2800" b="1" dirty="0">
                <a:cs typeface="Times New Roman" pitchFamily="18" charset="0"/>
              </a:rPr>
              <a:t>   </a:t>
            </a:r>
          </a:p>
          <a:p>
            <a:pPr marL="0" indent="0" eaLnBrk="1" hangingPunct="1">
              <a:spcBef>
                <a:spcPct val="20000"/>
              </a:spcBef>
              <a:buClr>
                <a:schemeClr val="accent2"/>
              </a:buClr>
              <a:buSzPct val="80000"/>
              <a:defRPr/>
            </a:pPr>
            <a:r>
              <a:rPr lang="de-DE" altLang="de-DE" sz="2800" b="1" dirty="0">
                <a:cs typeface="Times New Roman" pitchFamily="18" charset="0"/>
              </a:rPr>
              <a:t>- Einschulungskorridor</a:t>
            </a:r>
          </a:p>
          <a:p>
            <a:pPr marL="0" indent="0" eaLnBrk="1" hangingPunct="1">
              <a:spcBef>
                <a:spcPct val="20000"/>
              </a:spcBef>
              <a:buClr>
                <a:schemeClr val="accent2"/>
              </a:buClr>
              <a:buSzPct val="80000"/>
              <a:defRPr/>
            </a:pPr>
            <a:r>
              <a:rPr lang="de-DE" altLang="de-DE" b="1" dirty="0">
                <a:cs typeface="Times New Roman" pitchFamily="18" charset="0"/>
              </a:rPr>
              <a:t>   -&gt; geboren </a:t>
            </a:r>
            <a:r>
              <a:rPr lang="de-DE" altLang="de-DE" b="1" dirty="0">
                <a:solidFill>
                  <a:srgbClr val="FF0000"/>
                </a:solidFill>
                <a:cs typeface="Times New Roman" pitchFamily="18" charset="0"/>
              </a:rPr>
              <a:t>zwischen 01.07. und 30.09.2016</a:t>
            </a:r>
          </a:p>
          <a:p>
            <a:pPr marL="0" indent="0" eaLnBrk="1" hangingPunct="1">
              <a:spcBef>
                <a:spcPct val="20000"/>
              </a:spcBef>
              <a:buClr>
                <a:schemeClr val="accent2"/>
              </a:buClr>
              <a:buSzPct val="80000"/>
              <a:defRPr/>
            </a:pPr>
            <a:r>
              <a:rPr lang="de-DE" altLang="de-DE" b="1" dirty="0">
                <a:cs typeface="Times New Roman" pitchFamily="18" charset="0"/>
              </a:rPr>
              <a:t>Eltern entscheiden </a:t>
            </a:r>
            <a:r>
              <a:rPr lang="de-DE" altLang="de-DE" b="1" u="sng" dirty="0">
                <a:cs typeface="Times New Roman" pitchFamily="18" charset="0"/>
              </a:rPr>
              <a:t>nach Beratung</a:t>
            </a:r>
            <a:r>
              <a:rPr lang="de-DE" altLang="de-DE" b="1" dirty="0">
                <a:cs typeface="Times New Roman" pitchFamily="18" charset="0"/>
              </a:rPr>
              <a:t>, ob sie ihr Kind in diesem Jahr einschulen möchten oder erst im nächsten.</a:t>
            </a:r>
          </a:p>
          <a:p>
            <a:pPr marL="0" indent="0" eaLnBrk="1" hangingPunct="1">
              <a:spcBef>
                <a:spcPct val="20000"/>
              </a:spcBef>
              <a:buClr>
                <a:schemeClr val="accent2"/>
              </a:buClr>
              <a:buSzPct val="80000"/>
              <a:defRPr/>
            </a:pPr>
            <a:r>
              <a:rPr lang="de-DE" altLang="de-DE" b="1" dirty="0">
                <a:cs typeface="Times New Roman" pitchFamily="18" charset="0"/>
              </a:rPr>
              <a:t>Deshalb: Sie müssen trotzdem zur Schulanmeldung am 16. März kommen!</a:t>
            </a:r>
          </a:p>
          <a:p>
            <a:pPr marL="0" indent="0" eaLnBrk="1" hangingPunct="1">
              <a:spcBef>
                <a:spcPct val="20000"/>
              </a:spcBef>
              <a:buClr>
                <a:schemeClr val="accent2"/>
              </a:buClr>
              <a:buSzPct val="80000"/>
              <a:defRPr/>
            </a:pPr>
            <a:r>
              <a:rPr lang="de-DE" altLang="de-DE" b="1" dirty="0">
                <a:cs typeface="Times New Roman" pitchFamily="18" charset="0"/>
              </a:rPr>
              <a:t>Aber: Die Schule kann trotzdem zurückstellen!</a:t>
            </a:r>
          </a:p>
          <a:p>
            <a:pPr eaLnBrk="1" hangingPunct="1">
              <a:spcBef>
                <a:spcPct val="20000"/>
              </a:spcBef>
              <a:buClr>
                <a:schemeClr val="accent2"/>
              </a:buClr>
              <a:buSzPct val="80000"/>
              <a:buFontTx/>
              <a:buChar char="-"/>
              <a:defRPr/>
            </a:pPr>
            <a:endParaRPr lang="de-DE" altLang="de-DE" sz="2800" b="1" dirty="0">
              <a:cs typeface="Times New Roman" pitchFamily="18" charset="0"/>
            </a:endParaRPr>
          </a:p>
          <a:p>
            <a:pPr eaLnBrk="1" hangingPunct="1">
              <a:spcBef>
                <a:spcPct val="20000"/>
              </a:spcBef>
              <a:buClr>
                <a:schemeClr val="accent2"/>
              </a:buClr>
              <a:buSzPct val="80000"/>
              <a:buFontTx/>
              <a:buChar char="-"/>
              <a:defRPr/>
            </a:pPr>
            <a:endParaRPr lang="de-DE" altLang="de-DE" sz="2800" b="1" dirty="0">
              <a:cs typeface="Times New Roman" pitchFamily="18" charset="0"/>
            </a:endParaRPr>
          </a:p>
          <a:p>
            <a:pPr eaLnBrk="1" hangingPunct="1">
              <a:spcBef>
                <a:spcPct val="20000"/>
              </a:spcBef>
              <a:buClr>
                <a:schemeClr val="accent2"/>
              </a:buClr>
              <a:buSzPct val="80000"/>
              <a:buFontTx/>
              <a:buChar char="-"/>
              <a:defRPr/>
            </a:pPr>
            <a:endParaRPr lang="de-DE" altLang="de-DE" b="1" dirty="0">
              <a:cs typeface="Times New Roman" pitchFamily="18" charset="0"/>
            </a:endParaRPr>
          </a:p>
        </p:txBody>
      </p:sp>
      <p:pic>
        <p:nvPicPr>
          <p:cNvPr id="12292" name="Bild 32" descr="J:\Schulleitung Birke\sonst\Logo-Daten\Logo-Daten\LogoBWS_claim_rgb.gif">
            <a:extLst>
              <a:ext uri="{FF2B5EF4-FFF2-40B4-BE49-F238E27FC236}">
                <a16:creationId xmlns:a16="http://schemas.microsoft.com/office/drawing/2014/main" id="{9D598DEC-C205-41DC-A940-A766C2F3C4B3}"/>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845300" y="20638"/>
            <a:ext cx="1982788"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advTm="133617"/>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63170"/>
                                        </p:tgtEl>
                                        <p:attrNameLst>
                                          <p:attrName>style.visibility</p:attrName>
                                        </p:attrNameLst>
                                      </p:cBhvr>
                                      <p:to>
                                        <p:strVal val="visible"/>
                                      </p:to>
                                    </p:set>
                                    <p:anim calcmode="lin" valueType="num">
                                      <p:cBhvr>
                                        <p:cTn id="7" dur="500" fill="hold"/>
                                        <p:tgtEl>
                                          <p:spTgt spid="263170"/>
                                        </p:tgtEl>
                                        <p:attrNameLst>
                                          <p:attrName>ppt_w</p:attrName>
                                        </p:attrNameLst>
                                      </p:cBhvr>
                                      <p:tavLst>
                                        <p:tav tm="0">
                                          <p:val>
                                            <p:fltVal val="0"/>
                                          </p:val>
                                        </p:tav>
                                        <p:tav tm="100000">
                                          <p:val>
                                            <p:strVal val="#ppt_w"/>
                                          </p:val>
                                        </p:tav>
                                      </p:tavLst>
                                    </p:anim>
                                    <p:anim calcmode="lin" valueType="num">
                                      <p:cBhvr>
                                        <p:cTn id="8" dur="500" fill="hold"/>
                                        <p:tgtEl>
                                          <p:spTgt spid="26317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3170"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C76464C3-82E7-48A8-80EC-6D854C1EA758}"/>
              </a:ext>
            </a:extLst>
          </p:cNvPr>
          <p:cNvSpPr>
            <a:spLocks noGrp="1"/>
          </p:cNvSpPr>
          <p:nvPr>
            <p:ph idx="1"/>
          </p:nvPr>
        </p:nvSpPr>
        <p:spPr>
          <a:xfrm>
            <a:off x="1042988" y="333375"/>
            <a:ext cx="7124700" cy="6191250"/>
          </a:xfrm>
        </p:spPr>
        <p:txBody>
          <a:bodyPr/>
          <a:lstStyle/>
          <a:p>
            <a:pPr eaLnBrk="1" hangingPunct="1">
              <a:buClr>
                <a:schemeClr val="accent2"/>
              </a:buClr>
              <a:buSzPct val="80000"/>
              <a:buFont typeface="Wingdings 2" panose="05020102010507070707" pitchFamily="18" charset="2"/>
              <a:buNone/>
              <a:defRPr/>
            </a:pPr>
            <a:r>
              <a:rPr lang="de-DE" altLang="de-DE" b="1" dirty="0"/>
              <a:t>- geboren ab </a:t>
            </a:r>
            <a:r>
              <a:rPr lang="de-DE" altLang="de-DE" b="1" dirty="0">
                <a:solidFill>
                  <a:srgbClr val="FF0000"/>
                </a:solidFill>
              </a:rPr>
              <a:t>01.10.2016</a:t>
            </a:r>
          </a:p>
          <a:p>
            <a:pPr eaLnBrk="1" hangingPunct="1">
              <a:buClr>
                <a:schemeClr val="accent2"/>
              </a:buClr>
              <a:buSzPct val="80000"/>
              <a:buFont typeface="Wingdings 2" panose="05020102010507070707" pitchFamily="18" charset="2"/>
              <a:buNone/>
              <a:defRPr/>
            </a:pPr>
            <a:r>
              <a:rPr lang="de-DE" altLang="de-DE" sz="2000" b="1" dirty="0">
                <a:cs typeface="Times New Roman" pitchFamily="18" charset="0"/>
              </a:rPr>
              <a:t>   </a:t>
            </a:r>
            <a:r>
              <a:rPr lang="de-DE" altLang="de-DE" b="1" dirty="0">
                <a:cs typeface="Times New Roman" pitchFamily="18" charset="0"/>
              </a:rPr>
              <a:t>-&gt; vorzeitige Einschulung auf Antrag der Eltern und extra Schulspiel, Schulleitung entscheidet</a:t>
            </a:r>
          </a:p>
          <a:p>
            <a:pPr marL="0" indent="0" eaLnBrk="1" hangingPunct="1">
              <a:buClr>
                <a:schemeClr val="accent2"/>
              </a:buClr>
              <a:buSzPct val="80000"/>
              <a:buFont typeface="Wingdings 2" panose="05020102010507070707" pitchFamily="18" charset="2"/>
              <a:buNone/>
              <a:defRPr/>
            </a:pPr>
            <a:r>
              <a:rPr lang="de-DE" altLang="de-DE" b="1" dirty="0"/>
              <a:t>- geboren ab </a:t>
            </a:r>
            <a:r>
              <a:rPr lang="de-DE" altLang="de-DE" b="1" dirty="0">
                <a:solidFill>
                  <a:srgbClr val="FF0000"/>
                </a:solidFill>
              </a:rPr>
              <a:t>01.01.2017</a:t>
            </a:r>
            <a:r>
              <a:rPr lang="de-DE" altLang="de-DE" dirty="0"/>
              <a:t> </a:t>
            </a:r>
          </a:p>
          <a:p>
            <a:pPr eaLnBrk="1" hangingPunct="1">
              <a:buClr>
                <a:schemeClr val="accent2"/>
              </a:buClr>
              <a:buSzPct val="80000"/>
              <a:defRPr/>
            </a:pPr>
            <a:r>
              <a:rPr lang="de-DE" altLang="de-DE" b="1" dirty="0">
                <a:solidFill>
                  <a:srgbClr val="FFFF00"/>
                </a:solidFill>
                <a:cs typeface="Times New Roman" pitchFamily="18" charset="0"/>
              </a:rPr>
              <a:t>    </a:t>
            </a:r>
            <a:r>
              <a:rPr lang="de-DE" altLang="de-DE" b="1" dirty="0">
                <a:cs typeface="Times New Roman" pitchFamily="18" charset="0"/>
              </a:rPr>
              <a:t>-&gt; vorzeitige Einschulung auf Antrag der Eltern mit </a:t>
            </a:r>
            <a:r>
              <a:rPr lang="de-DE" altLang="de-DE" b="1" dirty="0" err="1">
                <a:cs typeface="Times New Roman" pitchFamily="18" charset="0"/>
              </a:rPr>
              <a:t>schulpsych</a:t>
            </a:r>
            <a:r>
              <a:rPr lang="de-DE" altLang="de-DE" b="1" dirty="0">
                <a:cs typeface="Times New Roman" pitchFamily="18" charset="0"/>
              </a:rPr>
              <a:t>. Gutachten</a:t>
            </a:r>
          </a:p>
          <a:p>
            <a:pPr eaLnBrk="1" hangingPunct="1">
              <a:buClr>
                <a:schemeClr val="accent2"/>
              </a:buClr>
              <a:buSzPct val="80000"/>
              <a:buFontTx/>
              <a:buChar char="-"/>
              <a:defRPr/>
            </a:pPr>
            <a:r>
              <a:rPr lang="de-DE" altLang="de-DE" b="1" dirty="0">
                <a:cs typeface="Times New Roman" pitchFamily="18" charset="0"/>
              </a:rPr>
              <a:t>und extra Schulspiel, Schulleitung entscheidet</a:t>
            </a:r>
          </a:p>
          <a:p>
            <a:pPr marL="0" indent="0">
              <a:buFont typeface="Wingdings 2" panose="05020102010507070707" pitchFamily="18" charset="2"/>
              <a:buNone/>
              <a:defRPr/>
            </a:pPr>
            <a:endParaRPr lang="de-DE" dirty="0"/>
          </a:p>
          <a:p>
            <a:pPr marL="0" indent="0">
              <a:buFont typeface="Wingdings 2" panose="05020102010507070707" pitchFamily="18" charset="2"/>
              <a:buNone/>
              <a:defRPr/>
            </a:pPr>
            <a:endParaRPr lang="de-DE" dirty="0"/>
          </a:p>
        </p:txBody>
      </p:sp>
      <p:sp>
        <p:nvSpPr>
          <p:cNvPr id="4" name="Rechteck 3">
            <a:extLst>
              <a:ext uri="{FF2B5EF4-FFF2-40B4-BE49-F238E27FC236}">
                <a16:creationId xmlns:a16="http://schemas.microsoft.com/office/drawing/2014/main" id="{FB699273-2098-464B-9A85-C9F90A7D9466}"/>
              </a:ext>
            </a:extLst>
          </p:cNvPr>
          <p:cNvSpPr/>
          <p:nvPr/>
        </p:nvSpPr>
        <p:spPr>
          <a:xfrm>
            <a:off x="1403350" y="4868863"/>
            <a:ext cx="1944688" cy="215900"/>
          </a:xfrm>
          <a:prstGeom prst="rect">
            <a:avLst/>
          </a:prstGeom>
          <a:solidFill>
            <a:schemeClr val="bg2">
              <a:lumMod val="75000"/>
            </a:schemeClr>
          </a:solidFill>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endParaRPr lang="de-DE"/>
          </a:p>
        </p:txBody>
      </p:sp>
      <p:sp>
        <p:nvSpPr>
          <p:cNvPr id="5" name="Rechteck 4">
            <a:extLst>
              <a:ext uri="{FF2B5EF4-FFF2-40B4-BE49-F238E27FC236}">
                <a16:creationId xmlns:a16="http://schemas.microsoft.com/office/drawing/2014/main" id="{F98EBFC9-A16E-4468-B3C9-E34A188FD79B}"/>
              </a:ext>
            </a:extLst>
          </p:cNvPr>
          <p:cNvSpPr/>
          <p:nvPr/>
        </p:nvSpPr>
        <p:spPr>
          <a:xfrm>
            <a:off x="3357563" y="4868863"/>
            <a:ext cx="2305050" cy="2159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6" name="Rechteck 5">
            <a:extLst>
              <a:ext uri="{FF2B5EF4-FFF2-40B4-BE49-F238E27FC236}">
                <a16:creationId xmlns:a16="http://schemas.microsoft.com/office/drawing/2014/main" id="{62446A04-22FB-44B5-BE14-3933D7360143}"/>
              </a:ext>
            </a:extLst>
          </p:cNvPr>
          <p:cNvSpPr/>
          <p:nvPr/>
        </p:nvSpPr>
        <p:spPr>
          <a:xfrm>
            <a:off x="5662613" y="4868863"/>
            <a:ext cx="1646237" cy="2159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de-DE"/>
          </a:p>
        </p:txBody>
      </p:sp>
      <p:sp>
        <p:nvSpPr>
          <p:cNvPr id="7" name="Pfeil nach rechts 6">
            <a:extLst>
              <a:ext uri="{FF2B5EF4-FFF2-40B4-BE49-F238E27FC236}">
                <a16:creationId xmlns:a16="http://schemas.microsoft.com/office/drawing/2014/main" id="{C4ED38D1-9200-4C38-B33D-4C6F1C303D3D}"/>
              </a:ext>
            </a:extLst>
          </p:cNvPr>
          <p:cNvSpPr/>
          <p:nvPr/>
        </p:nvSpPr>
        <p:spPr>
          <a:xfrm>
            <a:off x="7308850" y="4751388"/>
            <a:ext cx="936625" cy="449262"/>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de-DE"/>
          </a:p>
        </p:txBody>
      </p:sp>
      <p:cxnSp>
        <p:nvCxnSpPr>
          <p:cNvPr id="9" name="Gerade Verbindung 8">
            <a:extLst>
              <a:ext uri="{FF2B5EF4-FFF2-40B4-BE49-F238E27FC236}">
                <a16:creationId xmlns:a16="http://schemas.microsoft.com/office/drawing/2014/main" id="{10BA1A0B-C355-4BD7-B2A4-E5A0AB384F73}"/>
              </a:ext>
            </a:extLst>
          </p:cNvPr>
          <p:cNvCxnSpPr/>
          <p:nvPr/>
        </p:nvCxnSpPr>
        <p:spPr>
          <a:xfrm>
            <a:off x="3348038" y="5202238"/>
            <a:ext cx="0" cy="4587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Gerade Verbindung 10">
            <a:extLst>
              <a:ext uri="{FF2B5EF4-FFF2-40B4-BE49-F238E27FC236}">
                <a16:creationId xmlns:a16="http://schemas.microsoft.com/office/drawing/2014/main" id="{C7DDE2AC-9906-46B4-B571-DB0911B7CCC2}"/>
              </a:ext>
            </a:extLst>
          </p:cNvPr>
          <p:cNvCxnSpPr/>
          <p:nvPr/>
        </p:nvCxnSpPr>
        <p:spPr>
          <a:xfrm>
            <a:off x="5662613" y="5202238"/>
            <a:ext cx="0" cy="4587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Gerade Verbindung 11">
            <a:extLst>
              <a:ext uri="{FF2B5EF4-FFF2-40B4-BE49-F238E27FC236}">
                <a16:creationId xmlns:a16="http://schemas.microsoft.com/office/drawing/2014/main" id="{BEBBF0C7-8BF5-4581-92DD-0AC19D752221}"/>
              </a:ext>
            </a:extLst>
          </p:cNvPr>
          <p:cNvCxnSpPr/>
          <p:nvPr/>
        </p:nvCxnSpPr>
        <p:spPr>
          <a:xfrm>
            <a:off x="7302500" y="5148263"/>
            <a:ext cx="0" cy="4603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346" name="Textfeld 12">
            <a:extLst>
              <a:ext uri="{FF2B5EF4-FFF2-40B4-BE49-F238E27FC236}">
                <a16:creationId xmlns:a16="http://schemas.microsoft.com/office/drawing/2014/main" id="{0245C871-3EC9-4386-B669-175AABCF23E2}"/>
              </a:ext>
            </a:extLst>
          </p:cNvPr>
          <p:cNvSpPr txBox="1">
            <a:spLocks noChangeArrowheads="1"/>
          </p:cNvSpPr>
          <p:nvPr/>
        </p:nvSpPr>
        <p:spPr bwMode="auto">
          <a:xfrm>
            <a:off x="1619250" y="5214938"/>
            <a:ext cx="12239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spcAft>
                <a:spcPts val="600"/>
              </a:spcAft>
              <a:buClr>
                <a:srgbClr val="404040"/>
              </a:buClr>
              <a:buFont typeface="Wingdings 2" panose="05020102010507070707" pitchFamily="18" charset="2"/>
              <a:buChar char=""/>
              <a:defRPr>
                <a:solidFill>
                  <a:srgbClr val="404040"/>
                </a:solidFill>
                <a:latin typeface="Verdana" panose="020B0604030504040204" pitchFamily="34" charset="0"/>
              </a:defRPr>
            </a:lvl1pPr>
            <a:lvl2pPr marL="742950" indent="-285750">
              <a:spcBef>
                <a:spcPct val="20000"/>
              </a:spcBef>
              <a:spcAft>
                <a:spcPts val="600"/>
              </a:spcAft>
              <a:buClr>
                <a:srgbClr val="404040"/>
              </a:buClr>
              <a:buFont typeface="Wingdings 2" panose="05020102010507070707" pitchFamily="18" charset="2"/>
              <a:buChar char=""/>
              <a:defRPr sz="1600">
                <a:solidFill>
                  <a:srgbClr val="404040"/>
                </a:solidFill>
                <a:latin typeface="Verdana" panose="020B0604030504040204" pitchFamily="34" charset="0"/>
              </a:defRPr>
            </a:lvl2pPr>
            <a:lvl3pPr marL="1143000" indent="-228600">
              <a:spcBef>
                <a:spcPct val="20000"/>
              </a:spcBef>
              <a:spcAft>
                <a:spcPts val="600"/>
              </a:spcAft>
              <a:buClr>
                <a:srgbClr val="404040"/>
              </a:buClr>
              <a:buFont typeface="Wingdings 2" panose="05020102010507070707" pitchFamily="18" charset="2"/>
              <a:buChar char=""/>
              <a:defRPr sz="1400">
                <a:solidFill>
                  <a:srgbClr val="404040"/>
                </a:solidFill>
                <a:latin typeface="Verdana" panose="020B0604030504040204" pitchFamily="34" charset="0"/>
              </a:defRPr>
            </a:lvl3pPr>
            <a:lvl4pPr marL="16002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4pPr>
            <a:lvl5pPr marL="20574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5pPr>
            <a:lvl6pPr marL="25146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6pPr>
            <a:lvl7pPr marL="29718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7pPr>
            <a:lvl8pPr marL="34290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8pPr>
            <a:lvl9pPr marL="38862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9pPr>
          </a:lstStyle>
          <a:p>
            <a:pPr>
              <a:spcBef>
                <a:spcPct val="0"/>
              </a:spcBef>
              <a:spcAft>
                <a:spcPct val="0"/>
              </a:spcAft>
              <a:buClrTx/>
              <a:buFontTx/>
              <a:buNone/>
            </a:pPr>
            <a:r>
              <a:rPr lang="de-DE" altLang="de-DE" sz="1800">
                <a:solidFill>
                  <a:schemeClr val="tx1"/>
                </a:solidFill>
                <a:latin typeface="Arial" panose="020B0604020202020204" pitchFamily="34" charset="0"/>
              </a:rPr>
              <a:t>Bis 30.06.</a:t>
            </a:r>
          </a:p>
        </p:txBody>
      </p:sp>
      <p:sp>
        <p:nvSpPr>
          <p:cNvPr id="14347" name="Textfeld 13">
            <a:extLst>
              <a:ext uri="{FF2B5EF4-FFF2-40B4-BE49-F238E27FC236}">
                <a16:creationId xmlns:a16="http://schemas.microsoft.com/office/drawing/2014/main" id="{B0D0B98B-FA54-44A4-940B-75AF00FF14C2}"/>
              </a:ext>
            </a:extLst>
          </p:cNvPr>
          <p:cNvSpPr txBox="1">
            <a:spLocks noChangeArrowheads="1"/>
          </p:cNvSpPr>
          <p:nvPr/>
        </p:nvSpPr>
        <p:spPr bwMode="auto">
          <a:xfrm>
            <a:off x="3635375" y="5246688"/>
            <a:ext cx="15382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spcAft>
                <a:spcPts val="600"/>
              </a:spcAft>
              <a:buClr>
                <a:srgbClr val="404040"/>
              </a:buClr>
              <a:buFont typeface="Wingdings 2" panose="05020102010507070707" pitchFamily="18" charset="2"/>
              <a:buChar char=""/>
              <a:defRPr>
                <a:solidFill>
                  <a:srgbClr val="404040"/>
                </a:solidFill>
                <a:latin typeface="Verdana" panose="020B0604030504040204" pitchFamily="34" charset="0"/>
              </a:defRPr>
            </a:lvl1pPr>
            <a:lvl2pPr marL="742950" indent="-285750">
              <a:spcBef>
                <a:spcPct val="20000"/>
              </a:spcBef>
              <a:spcAft>
                <a:spcPts val="600"/>
              </a:spcAft>
              <a:buClr>
                <a:srgbClr val="404040"/>
              </a:buClr>
              <a:buFont typeface="Wingdings 2" panose="05020102010507070707" pitchFamily="18" charset="2"/>
              <a:buChar char=""/>
              <a:defRPr sz="1600">
                <a:solidFill>
                  <a:srgbClr val="404040"/>
                </a:solidFill>
                <a:latin typeface="Verdana" panose="020B0604030504040204" pitchFamily="34" charset="0"/>
              </a:defRPr>
            </a:lvl2pPr>
            <a:lvl3pPr marL="1143000" indent="-228600">
              <a:spcBef>
                <a:spcPct val="20000"/>
              </a:spcBef>
              <a:spcAft>
                <a:spcPts val="600"/>
              </a:spcAft>
              <a:buClr>
                <a:srgbClr val="404040"/>
              </a:buClr>
              <a:buFont typeface="Wingdings 2" panose="05020102010507070707" pitchFamily="18" charset="2"/>
              <a:buChar char=""/>
              <a:defRPr sz="1400">
                <a:solidFill>
                  <a:srgbClr val="404040"/>
                </a:solidFill>
                <a:latin typeface="Verdana" panose="020B0604030504040204" pitchFamily="34" charset="0"/>
              </a:defRPr>
            </a:lvl3pPr>
            <a:lvl4pPr marL="16002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4pPr>
            <a:lvl5pPr marL="20574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5pPr>
            <a:lvl6pPr marL="25146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6pPr>
            <a:lvl7pPr marL="29718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7pPr>
            <a:lvl8pPr marL="34290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8pPr>
            <a:lvl9pPr marL="38862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9pPr>
          </a:lstStyle>
          <a:p>
            <a:pPr>
              <a:spcBef>
                <a:spcPct val="0"/>
              </a:spcBef>
              <a:spcAft>
                <a:spcPct val="0"/>
              </a:spcAft>
              <a:buClrTx/>
              <a:buFontTx/>
              <a:buNone/>
            </a:pPr>
            <a:r>
              <a:rPr lang="de-DE" altLang="de-DE" sz="1800">
                <a:solidFill>
                  <a:schemeClr val="tx1"/>
                </a:solidFill>
                <a:latin typeface="Arial" panose="020B0604020202020204" pitchFamily="34" charset="0"/>
              </a:rPr>
              <a:t>01.07.-30.09.</a:t>
            </a:r>
          </a:p>
        </p:txBody>
      </p:sp>
      <p:sp>
        <p:nvSpPr>
          <p:cNvPr id="14348" name="Textfeld 14">
            <a:extLst>
              <a:ext uri="{FF2B5EF4-FFF2-40B4-BE49-F238E27FC236}">
                <a16:creationId xmlns:a16="http://schemas.microsoft.com/office/drawing/2014/main" id="{F55A800E-69A7-4CB5-9E7B-3C77F6A338B0}"/>
              </a:ext>
            </a:extLst>
          </p:cNvPr>
          <p:cNvSpPr txBox="1">
            <a:spLocks noChangeArrowheads="1"/>
          </p:cNvSpPr>
          <p:nvPr/>
        </p:nvSpPr>
        <p:spPr bwMode="auto">
          <a:xfrm>
            <a:off x="5716588" y="5222875"/>
            <a:ext cx="15382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spcAft>
                <a:spcPts val="600"/>
              </a:spcAft>
              <a:buClr>
                <a:srgbClr val="404040"/>
              </a:buClr>
              <a:buFont typeface="Wingdings 2" panose="05020102010507070707" pitchFamily="18" charset="2"/>
              <a:buChar char=""/>
              <a:defRPr>
                <a:solidFill>
                  <a:srgbClr val="404040"/>
                </a:solidFill>
                <a:latin typeface="Verdana" panose="020B0604030504040204" pitchFamily="34" charset="0"/>
              </a:defRPr>
            </a:lvl1pPr>
            <a:lvl2pPr marL="742950" indent="-285750">
              <a:spcBef>
                <a:spcPct val="20000"/>
              </a:spcBef>
              <a:spcAft>
                <a:spcPts val="600"/>
              </a:spcAft>
              <a:buClr>
                <a:srgbClr val="404040"/>
              </a:buClr>
              <a:buFont typeface="Wingdings 2" panose="05020102010507070707" pitchFamily="18" charset="2"/>
              <a:buChar char=""/>
              <a:defRPr sz="1600">
                <a:solidFill>
                  <a:srgbClr val="404040"/>
                </a:solidFill>
                <a:latin typeface="Verdana" panose="020B0604030504040204" pitchFamily="34" charset="0"/>
              </a:defRPr>
            </a:lvl2pPr>
            <a:lvl3pPr marL="1143000" indent="-228600">
              <a:spcBef>
                <a:spcPct val="20000"/>
              </a:spcBef>
              <a:spcAft>
                <a:spcPts val="600"/>
              </a:spcAft>
              <a:buClr>
                <a:srgbClr val="404040"/>
              </a:buClr>
              <a:buFont typeface="Wingdings 2" panose="05020102010507070707" pitchFamily="18" charset="2"/>
              <a:buChar char=""/>
              <a:defRPr sz="1400">
                <a:solidFill>
                  <a:srgbClr val="404040"/>
                </a:solidFill>
                <a:latin typeface="Verdana" panose="020B0604030504040204" pitchFamily="34" charset="0"/>
              </a:defRPr>
            </a:lvl3pPr>
            <a:lvl4pPr marL="16002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4pPr>
            <a:lvl5pPr marL="20574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5pPr>
            <a:lvl6pPr marL="25146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6pPr>
            <a:lvl7pPr marL="29718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7pPr>
            <a:lvl8pPr marL="34290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8pPr>
            <a:lvl9pPr marL="38862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9pPr>
          </a:lstStyle>
          <a:p>
            <a:pPr>
              <a:spcBef>
                <a:spcPct val="0"/>
              </a:spcBef>
              <a:spcAft>
                <a:spcPct val="0"/>
              </a:spcAft>
              <a:buClrTx/>
              <a:buFontTx/>
              <a:buNone/>
            </a:pPr>
            <a:r>
              <a:rPr lang="de-DE" altLang="de-DE" sz="1800">
                <a:solidFill>
                  <a:schemeClr val="tx1"/>
                </a:solidFill>
                <a:latin typeface="Arial" panose="020B0604020202020204" pitchFamily="34" charset="0"/>
              </a:rPr>
              <a:t>01.10.-31.12.</a:t>
            </a:r>
          </a:p>
        </p:txBody>
      </p:sp>
      <p:sp>
        <p:nvSpPr>
          <p:cNvPr id="14349" name="Textfeld 15">
            <a:extLst>
              <a:ext uri="{FF2B5EF4-FFF2-40B4-BE49-F238E27FC236}">
                <a16:creationId xmlns:a16="http://schemas.microsoft.com/office/drawing/2014/main" id="{3BF03CD2-7FC6-44C6-8A1D-9AB592845D1C}"/>
              </a:ext>
            </a:extLst>
          </p:cNvPr>
          <p:cNvSpPr txBox="1">
            <a:spLocks noChangeArrowheads="1"/>
          </p:cNvSpPr>
          <p:nvPr/>
        </p:nvSpPr>
        <p:spPr bwMode="auto">
          <a:xfrm>
            <a:off x="7362825" y="5199063"/>
            <a:ext cx="12239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spcAft>
                <a:spcPts val="600"/>
              </a:spcAft>
              <a:buClr>
                <a:srgbClr val="404040"/>
              </a:buClr>
              <a:buFont typeface="Wingdings 2" panose="05020102010507070707" pitchFamily="18" charset="2"/>
              <a:buChar char=""/>
              <a:defRPr>
                <a:solidFill>
                  <a:srgbClr val="404040"/>
                </a:solidFill>
                <a:latin typeface="Verdana" panose="020B0604030504040204" pitchFamily="34" charset="0"/>
              </a:defRPr>
            </a:lvl1pPr>
            <a:lvl2pPr marL="742950" indent="-285750">
              <a:spcBef>
                <a:spcPct val="20000"/>
              </a:spcBef>
              <a:spcAft>
                <a:spcPts val="600"/>
              </a:spcAft>
              <a:buClr>
                <a:srgbClr val="404040"/>
              </a:buClr>
              <a:buFont typeface="Wingdings 2" panose="05020102010507070707" pitchFamily="18" charset="2"/>
              <a:buChar char=""/>
              <a:defRPr sz="1600">
                <a:solidFill>
                  <a:srgbClr val="404040"/>
                </a:solidFill>
                <a:latin typeface="Verdana" panose="020B0604030504040204" pitchFamily="34" charset="0"/>
              </a:defRPr>
            </a:lvl2pPr>
            <a:lvl3pPr marL="1143000" indent="-228600">
              <a:spcBef>
                <a:spcPct val="20000"/>
              </a:spcBef>
              <a:spcAft>
                <a:spcPts val="600"/>
              </a:spcAft>
              <a:buClr>
                <a:srgbClr val="404040"/>
              </a:buClr>
              <a:buFont typeface="Wingdings 2" panose="05020102010507070707" pitchFamily="18" charset="2"/>
              <a:buChar char=""/>
              <a:defRPr sz="1400">
                <a:solidFill>
                  <a:srgbClr val="404040"/>
                </a:solidFill>
                <a:latin typeface="Verdana" panose="020B0604030504040204" pitchFamily="34" charset="0"/>
              </a:defRPr>
            </a:lvl3pPr>
            <a:lvl4pPr marL="16002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4pPr>
            <a:lvl5pPr marL="2057400" indent="-2286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5pPr>
            <a:lvl6pPr marL="25146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6pPr>
            <a:lvl7pPr marL="29718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7pPr>
            <a:lvl8pPr marL="34290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8pPr>
            <a:lvl9pPr marL="3886200" indent="-2286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9pPr>
          </a:lstStyle>
          <a:p>
            <a:pPr>
              <a:spcBef>
                <a:spcPct val="0"/>
              </a:spcBef>
              <a:spcAft>
                <a:spcPct val="0"/>
              </a:spcAft>
              <a:buClrTx/>
              <a:buFontTx/>
              <a:buNone/>
            </a:pPr>
            <a:r>
              <a:rPr lang="de-DE" altLang="de-DE" sz="1800">
                <a:solidFill>
                  <a:schemeClr val="tx1"/>
                </a:solidFill>
                <a:latin typeface="Arial" panose="020B0604020202020204" pitchFamily="34" charset="0"/>
              </a:rPr>
              <a:t>ab 01.01.</a:t>
            </a:r>
          </a:p>
        </p:txBody>
      </p:sp>
      <p:pic>
        <p:nvPicPr>
          <p:cNvPr id="14350" name="Bild 32" descr="J:\Schulleitung Birke\sonst\Logo-Daten\Logo-Daten\LogoBWS_claim_rgb.gif">
            <a:extLst>
              <a:ext uri="{FF2B5EF4-FFF2-40B4-BE49-F238E27FC236}">
                <a16:creationId xmlns:a16="http://schemas.microsoft.com/office/drawing/2014/main" id="{BB3B0990-6401-401D-B1EC-3E6569203FE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227763" y="207963"/>
            <a:ext cx="2474912"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134961"/>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E260B784-F483-4246-A205-7B109D36613E}"/>
              </a:ext>
            </a:extLst>
          </p:cNvPr>
          <p:cNvSpPr>
            <a:spLocks noGrp="1"/>
          </p:cNvSpPr>
          <p:nvPr>
            <p:ph type="title"/>
          </p:nvPr>
        </p:nvSpPr>
        <p:spPr>
          <a:xfrm>
            <a:off x="1116013" y="115888"/>
            <a:ext cx="5040312" cy="936625"/>
          </a:xfrm>
        </p:spPr>
        <p:txBody>
          <a:bodyPr/>
          <a:lstStyle/>
          <a:p>
            <a:pPr eaLnBrk="1" hangingPunct="1"/>
            <a:r>
              <a:rPr lang="de-DE" altLang="de-DE" b="1">
                <a:solidFill>
                  <a:schemeClr val="tx1"/>
                </a:solidFill>
                <a:latin typeface="Arial" panose="020B0604020202020204" pitchFamily="34" charset="0"/>
                <a:cs typeface="Arial" panose="020B0604020202020204" pitchFamily="34" charset="0"/>
              </a:rPr>
              <a:t>Schulanmeldung, </a:t>
            </a:r>
            <a:r>
              <a:rPr lang="de-DE" altLang="de-DE" sz="1600" b="1">
                <a:solidFill>
                  <a:schemeClr val="tx1"/>
                </a:solidFill>
                <a:latin typeface="Arial" panose="020B0604020202020204" pitchFamily="34" charset="0"/>
                <a:cs typeface="Arial" panose="020B0604020202020204" pitchFamily="34" charset="0"/>
              </a:rPr>
              <a:t>wenn es das Infektionsgeschehen erlaubt:</a:t>
            </a:r>
          </a:p>
        </p:txBody>
      </p:sp>
      <p:sp>
        <p:nvSpPr>
          <p:cNvPr id="265219" name="Rectangle 3">
            <a:extLst>
              <a:ext uri="{FF2B5EF4-FFF2-40B4-BE49-F238E27FC236}">
                <a16:creationId xmlns:a16="http://schemas.microsoft.com/office/drawing/2014/main" id="{6C71E860-2BA4-4DC7-86D5-090E79849B71}"/>
              </a:ext>
            </a:extLst>
          </p:cNvPr>
          <p:cNvSpPr>
            <a:spLocks noGrp="1" noChangeArrowheads="1"/>
          </p:cNvSpPr>
          <p:nvPr>
            <p:ph idx="1"/>
          </p:nvPr>
        </p:nvSpPr>
        <p:spPr>
          <a:xfrm>
            <a:off x="827088" y="1125538"/>
            <a:ext cx="7772400" cy="4965700"/>
          </a:xfrm>
        </p:spPr>
        <p:txBody>
          <a:bodyPr rtlCol="0">
            <a:normAutofit/>
          </a:bodyPr>
          <a:lstStyle/>
          <a:p>
            <a:pPr eaLnBrk="1" fontAlgn="auto" hangingPunct="1">
              <a:lnSpc>
                <a:spcPct val="90000"/>
              </a:lnSpc>
              <a:buClr>
                <a:schemeClr val="tx1">
                  <a:lumMod val="75000"/>
                  <a:lumOff val="25000"/>
                </a:schemeClr>
              </a:buClr>
              <a:buFont typeface="Wingdings 2" charset="2"/>
              <a:buChar char=""/>
              <a:defRPr/>
            </a:pPr>
            <a:r>
              <a:rPr lang="de-DE" altLang="de-DE" sz="2800" dirty="0">
                <a:solidFill>
                  <a:schemeClr val="tx1"/>
                </a:solidFill>
                <a:latin typeface="Arial" panose="020B0604020202020204" pitchFamily="34" charset="0"/>
                <a:cs typeface="Arial" panose="020B0604020202020204" pitchFamily="34" charset="0"/>
              </a:rPr>
              <a:t>Für den Termin am </a:t>
            </a:r>
            <a:r>
              <a:rPr lang="de-DE" altLang="de-DE" sz="2800" b="1" dirty="0">
                <a:solidFill>
                  <a:srgbClr val="FF0000"/>
                </a:solidFill>
                <a:latin typeface="Arial" panose="020B0604020202020204" pitchFamily="34" charset="0"/>
                <a:cs typeface="Arial" panose="020B0604020202020204" pitchFamily="34" charset="0"/>
              </a:rPr>
              <a:t>16. März 2022</a:t>
            </a:r>
            <a:br>
              <a:rPr lang="de-DE" altLang="de-DE" sz="2800" b="1" dirty="0">
                <a:solidFill>
                  <a:srgbClr val="FF0000"/>
                </a:solidFill>
                <a:latin typeface="Arial" panose="020B0604020202020204" pitchFamily="34" charset="0"/>
                <a:cs typeface="Arial" panose="020B0604020202020204" pitchFamily="34" charset="0"/>
              </a:rPr>
            </a:br>
            <a:r>
              <a:rPr lang="de-DE" altLang="de-DE" sz="2800" dirty="0">
                <a:solidFill>
                  <a:schemeClr val="tx1"/>
                </a:solidFill>
                <a:latin typeface="Arial" panose="020B0604020202020204" pitchFamily="34" charset="0"/>
                <a:cs typeface="Arial" panose="020B0604020202020204" pitchFamily="34" charset="0"/>
              </a:rPr>
              <a:t>bekommen Sie eine schriftliche Einladung </a:t>
            </a:r>
            <a:br>
              <a:rPr lang="de-DE" altLang="de-DE" sz="2800" dirty="0">
                <a:solidFill>
                  <a:schemeClr val="tx1"/>
                </a:solidFill>
                <a:latin typeface="Arial" panose="020B0604020202020204" pitchFamily="34" charset="0"/>
                <a:cs typeface="Arial" panose="020B0604020202020204" pitchFamily="34" charset="0"/>
              </a:rPr>
            </a:br>
            <a:r>
              <a:rPr lang="de-DE" altLang="de-DE" sz="2800" dirty="0">
                <a:solidFill>
                  <a:schemeClr val="tx1"/>
                </a:solidFill>
                <a:latin typeface="Arial" panose="020B0604020202020204" pitchFamily="34" charset="0"/>
                <a:cs typeface="Arial" panose="020B0604020202020204" pitchFamily="34" charset="0"/>
              </a:rPr>
              <a:t>mit  einer genauen Uhrzeit!</a:t>
            </a:r>
          </a:p>
          <a:p>
            <a:pPr eaLnBrk="1" fontAlgn="auto" hangingPunct="1">
              <a:lnSpc>
                <a:spcPct val="90000"/>
              </a:lnSpc>
              <a:buClr>
                <a:schemeClr val="tx1">
                  <a:lumMod val="75000"/>
                  <a:lumOff val="25000"/>
                </a:schemeClr>
              </a:buClr>
              <a:buFont typeface="Wingdings 2" charset="2"/>
              <a:buChar char=""/>
              <a:defRPr/>
            </a:pPr>
            <a:endParaRPr lang="de-DE" altLang="de-DE" sz="2800" dirty="0">
              <a:solidFill>
                <a:schemeClr val="tx1"/>
              </a:solidFill>
              <a:latin typeface="Arial" panose="020B0604020202020204" pitchFamily="34" charset="0"/>
              <a:cs typeface="Arial" panose="020B0604020202020204" pitchFamily="34" charset="0"/>
            </a:endParaRPr>
          </a:p>
          <a:p>
            <a:pPr eaLnBrk="1" fontAlgn="auto" hangingPunct="1">
              <a:lnSpc>
                <a:spcPct val="90000"/>
              </a:lnSpc>
              <a:buClr>
                <a:schemeClr val="tx1">
                  <a:lumMod val="75000"/>
                  <a:lumOff val="25000"/>
                </a:schemeClr>
              </a:buClr>
              <a:buFont typeface="Wingdings 2" charset="2"/>
              <a:buChar char=""/>
              <a:defRPr/>
            </a:pPr>
            <a:r>
              <a:rPr lang="de-DE" altLang="de-DE" sz="2800" dirty="0">
                <a:solidFill>
                  <a:schemeClr val="tx1"/>
                </a:solidFill>
                <a:latin typeface="Arial" panose="020B0604020202020204" pitchFamily="34" charset="0"/>
                <a:cs typeface="Arial" panose="020B0604020202020204" pitchFamily="34" charset="0"/>
              </a:rPr>
              <a:t>Sie bringen bitte mit: Geburtsurkunde, ggf. Sorgerechtsbeschluss, Impfnachweis für </a:t>
            </a:r>
            <a:r>
              <a:rPr lang="de-DE" altLang="de-DE" sz="2800" u="sng" dirty="0">
                <a:solidFill>
                  <a:schemeClr val="tx1"/>
                </a:solidFill>
                <a:latin typeface="Arial" panose="020B0604020202020204" pitchFamily="34" charset="0"/>
                <a:cs typeface="Arial" panose="020B0604020202020204" pitchFamily="34" charset="0"/>
              </a:rPr>
              <a:t>zwei </a:t>
            </a:r>
            <a:r>
              <a:rPr lang="de-DE" altLang="de-DE" sz="2800" dirty="0">
                <a:solidFill>
                  <a:schemeClr val="tx1"/>
                </a:solidFill>
                <a:latin typeface="Arial" panose="020B0604020202020204" pitchFamily="34" charset="0"/>
                <a:cs typeface="Arial" panose="020B0604020202020204" pitchFamily="34" charset="0"/>
              </a:rPr>
              <a:t>Masernimpfungen </a:t>
            </a:r>
            <a:r>
              <a:rPr lang="de-DE" altLang="de-DE" sz="2800" b="1" dirty="0">
                <a:solidFill>
                  <a:srgbClr val="FF0000"/>
                </a:solidFill>
              </a:rPr>
              <a:t>und Ihr Kind!!</a:t>
            </a:r>
          </a:p>
        </p:txBody>
      </p:sp>
      <p:pic>
        <p:nvPicPr>
          <p:cNvPr id="15364" name="Picture 4" descr="logo">
            <a:extLst>
              <a:ext uri="{FF2B5EF4-FFF2-40B4-BE49-F238E27FC236}">
                <a16:creationId xmlns:a16="http://schemas.microsoft.com/office/drawing/2014/main" id="{1A631D45-12FB-486F-9D32-685D01254150}"/>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596188" y="290513"/>
            <a:ext cx="1152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advTm="369292"/>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5219">
                                            <p:txEl>
                                              <p:pRg st="0" end="0"/>
                                            </p:txEl>
                                          </p:spTgt>
                                        </p:tgtEl>
                                        <p:attrNameLst>
                                          <p:attrName>style.visibility</p:attrName>
                                        </p:attrNameLst>
                                      </p:cBhvr>
                                      <p:to>
                                        <p:strVal val="visible"/>
                                      </p:to>
                                    </p:set>
                                    <p:animEffect transition="in" filter="blinds(horizontal)">
                                      <p:cBhvr>
                                        <p:cTn id="7" dur="500"/>
                                        <p:tgtEl>
                                          <p:spTgt spid="265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65219">
                                            <p:txEl>
                                              <p:pRg st="2" end="2"/>
                                            </p:txEl>
                                          </p:spTgt>
                                        </p:tgtEl>
                                        <p:attrNameLst>
                                          <p:attrName>style.visibility</p:attrName>
                                        </p:attrNameLst>
                                      </p:cBhvr>
                                      <p:to>
                                        <p:strVal val="visible"/>
                                      </p:to>
                                    </p:set>
                                    <p:animEffect transition="in" filter="blinds(horizontal)">
                                      <p:cBhvr>
                                        <p:cTn id="12" dur="500"/>
                                        <p:tgtEl>
                                          <p:spTgt spid="2652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5219"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el 1">
            <a:extLst>
              <a:ext uri="{FF2B5EF4-FFF2-40B4-BE49-F238E27FC236}">
                <a16:creationId xmlns:a16="http://schemas.microsoft.com/office/drawing/2014/main" id="{D7715047-B154-4CFE-BBF9-AF1C01756907}"/>
              </a:ext>
            </a:extLst>
          </p:cNvPr>
          <p:cNvSpPr>
            <a:spLocks noGrp="1"/>
          </p:cNvSpPr>
          <p:nvPr>
            <p:ph type="title"/>
          </p:nvPr>
        </p:nvSpPr>
        <p:spPr/>
        <p:txBody>
          <a:bodyPr/>
          <a:lstStyle/>
          <a:p>
            <a:r>
              <a:rPr lang="de-DE" altLang="de-DE" b="1">
                <a:latin typeface="Arial" panose="020B0604020202020204" pitchFamily="34" charset="0"/>
                <a:cs typeface="Arial" panose="020B0604020202020204" pitchFamily="34" charset="0"/>
              </a:rPr>
              <a:t>Schulanmeldung - Besonderes</a:t>
            </a:r>
          </a:p>
        </p:txBody>
      </p:sp>
      <p:sp>
        <p:nvSpPr>
          <p:cNvPr id="3" name="Inhaltsplatzhalter 2">
            <a:extLst>
              <a:ext uri="{FF2B5EF4-FFF2-40B4-BE49-F238E27FC236}">
                <a16:creationId xmlns:a16="http://schemas.microsoft.com/office/drawing/2014/main" id="{6A0F2AC9-7632-4281-8850-B5C217B9898E}"/>
              </a:ext>
            </a:extLst>
          </p:cNvPr>
          <p:cNvSpPr>
            <a:spLocks noGrp="1"/>
          </p:cNvSpPr>
          <p:nvPr>
            <p:ph idx="1"/>
          </p:nvPr>
        </p:nvSpPr>
        <p:spPr>
          <a:xfrm>
            <a:off x="260350" y="1700213"/>
            <a:ext cx="7874000" cy="4752975"/>
          </a:xfrm>
        </p:spPr>
        <p:txBody>
          <a:bodyPr anchor="t"/>
          <a:lstStyle/>
          <a:p>
            <a:pPr eaLnBrk="1" fontAlgn="auto" hangingPunct="1">
              <a:lnSpc>
                <a:spcPct val="90000"/>
              </a:lnSpc>
              <a:buClr>
                <a:schemeClr val="tx1">
                  <a:lumMod val="75000"/>
                  <a:lumOff val="25000"/>
                </a:schemeClr>
              </a:buClr>
              <a:buFont typeface="Wingdings 2" charset="2"/>
              <a:buChar char=""/>
              <a:defRPr/>
            </a:pPr>
            <a:endParaRPr lang="de-DE" altLang="de-DE" dirty="0">
              <a:solidFill>
                <a:schemeClr val="tx1"/>
              </a:solidFill>
              <a:latin typeface="Arial" panose="020B0604020202020204" pitchFamily="34" charset="0"/>
              <a:cs typeface="Arial" panose="020B0604020202020204" pitchFamily="34" charset="0"/>
            </a:endParaRPr>
          </a:p>
          <a:p>
            <a:pPr eaLnBrk="1" fontAlgn="auto" hangingPunct="1">
              <a:lnSpc>
                <a:spcPct val="90000"/>
              </a:lnSpc>
              <a:buClr>
                <a:schemeClr val="tx1">
                  <a:lumMod val="75000"/>
                  <a:lumOff val="25000"/>
                </a:schemeClr>
              </a:buClr>
              <a:buFont typeface="Wingdings 2" charset="2"/>
              <a:buChar char=""/>
              <a:defRPr/>
            </a:pPr>
            <a:r>
              <a:rPr lang="de-DE" altLang="de-DE" dirty="0">
                <a:solidFill>
                  <a:schemeClr val="tx1"/>
                </a:solidFill>
                <a:latin typeface="Arial" panose="020B0604020202020204" pitchFamily="34" charset="0"/>
                <a:cs typeface="Arial" panose="020B0604020202020204" pitchFamily="34" charset="0"/>
              </a:rPr>
              <a:t>Korridor: Wenn Ihr Kind ein Korridor-Kind ist (geb. zwischen 01.07. und 30.09.) kommen Sie bitte trotzdem ganz normal zur Schulanmeldung. Wir sehen uns Ihr Kind an und beraten Sie dann. Daraufhin entscheiden Sie als Eltern, ob Ihr Kind eingeschult werden soll oder nicht.</a:t>
            </a:r>
          </a:p>
          <a:p>
            <a:pPr eaLnBrk="1" fontAlgn="auto" hangingPunct="1">
              <a:lnSpc>
                <a:spcPct val="90000"/>
              </a:lnSpc>
              <a:buClr>
                <a:schemeClr val="tx1">
                  <a:lumMod val="75000"/>
                  <a:lumOff val="25000"/>
                </a:schemeClr>
              </a:buClr>
              <a:buFont typeface="Wingdings 2" charset="2"/>
              <a:buChar char=""/>
              <a:defRPr/>
            </a:pPr>
            <a:r>
              <a:rPr lang="de-DE" altLang="de-DE" dirty="0">
                <a:solidFill>
                  <a:schemeClr val="tx1"/>
                </a:solidFill>
                <a:latin typeface="Arial" panose="020B0604020202020204" pitchFamily="34" charset="0"/>
                <a:cs typeface="Arial" panose="020B0604020202020204" pitchFamily="34" charset="0"/>
              </a:rPr>
              <a:t>Zurückstellungen: Wenn uns Besonderheiten auffallen, laden wir Ihr Kind noch zu einem extra Schulspiel ein. Sind wir der Meinung, dass Ihr Kind noch ein weiteres Jahr im Kindergarten gefördert werden sollte, beraten wir Sie diesbezüglich. Dann kann die Schulleitung Ihr Kind „zurückstellen“.</a:t>
            </a:r>
          </a:p>
          <a:p>
            <a:pPr eaLnBrk="1" fontAlgn="auto" hangingPunct="1">
              <a:lnSpc>
                <a:spcPct val="90000"/>
              </a:lnSpc>
              <a:buClr>
                <a:schemeClr val="tx1">
                  <a:lumMod val="75000"/>
                  <a:lumOff val="25000"/>
                </a:schemeClr>
              </a:buClr>
              <a:buFont typeface="Wingdings 2" charset="2"/>
              <a:buChar char=""/>
              <a:defRPr/>
            </a:pPr>
            <a:r>
              <a:rPr lang="de-DE" altLang="de-DE" dirty="0">
                <a:solidFill>
                  <a:schemeClr val="tx1"/>
                </a:solidFill>
                <a:latin typeface="Arial" panose="020B0604020202020204" pitchFamily="34" charset="0"/>
                <a:cs typeface="Arial" panose="020B0604020202020204" pitchFamily="34" charset="0"/>
              </a:rPr>
              <a:t>Gastschulanträge müssen an der Sprengelschule gestellt werden!</a:t>
            </a:r>
          </a:p>
          <a:p>
            <a:pPr eaLnBrk="1" fontAlgn="auto" hangingPunct="1">
              <a:lnSpc>
                <a:spcPct val="90000"/>
              </a:lnSpc>
              <a:buClr>
                <a:schemeClr val="tx1">
                  <a:lumMod val="75000"/>
                  <a:lumOff val="25000"/>
                </a:schemeClr>
              </a:buClr>
              <a:buFont typeface="Wingdings 2" charset="2"/>
              <a:buChar char=""/>
              <a:defRPr/>
            </a:pPr>
            <a:r>
              <a:rPr lang="de-DE" altLang="de-DE" dirty="0">
                <a:solidFill>
                  <a:schemeClr val="tx1"/>
                </a:solidFill>
                <a:latin typeface="Arial" panose="020B0604020202020204" pitchFamily="34" charset="0"/>
                <a:cs typeface="Arial" panose="020B0604020202020204" pitchFamily="34" charset="0"/>
              </a:rPr>
              <a:t>Offener Ganztag </a:t>
            </a:r>
            <a:r>
              <a:rPr lang="de-DE" altLang="de-DE" sz="1400" dirty="0">
                <a:solidFill>
                  <a:schemeClr val="tx1"/>
                </a:solidFill>
                <a:latin typeface="Arial" panose="020B0604020202020204" pitchFamily="34" charset="0"/>
                <a:cs typeface="Arial" panose="020B0604020202020204" pitchFamily="34" charset="0"/>
              </a:rPr>
              <a:t>(Konrad-Groß-Schule, </a:t>
            </a:r>
            <a:r>
              <a:rPr lang="de-DE" altLang="de-DE" sz="1400" dirty="0" err="1">
                <a:solidFill>
                  <a:schemeClr val="tx1"/>
                </a:solidFill>
                <a:latin typeface="Arial" panose="020B0604020202020204" pitchFamily="34" charset="0"/>
                <a:cs typeface="Arial" panose="020B0604020202020204" pitchFamily="34" charset="0"/>
              </a:rPr>
              <a:t>Scharrerschule</a:t>
            </a:r>
            <a:r>
              <a:rPr lang="de-DE" altLang="de-DE" sz="1400" dirty="0">
                <a:solidFill>
                  <a:schemeClr val="tx1"/>
                </a:solidFill>
                <a:latin typeface="Arial" panose="020B0604020202020204" pitchFamily="34" charset="0"/>
                <a:cs typeface="Arial" panose="020B0604020202020204" pitchFamily="34" charset="0"/>
              </a:rPr>
              <a:t>, Insel-Schütt, Michael-Ende-Grundschule, Gretel-Bergmann-Grundschule) </a:t>
            </a:r>
            <a:r>
              <a:rPr lang="de-DE" altLang="de-DE" dirty="0">
                <a:solidFill>
                  <a:schemeClr val="tx1"/>
                </a:solidFill>
                <a:latin typeface="Arial" panose="020B0604020202020204" pitchFamily="34" charset="0"/>
                <a:cs typeface="Arial" panose="020B0604020202020204" pitchFamily="34" charset="0"/>
              </a:rPr>
              <a:t>– Formulare bekommen Sie bei uns im Sekretariat.</a:t>
            </a:r>
          </a:p>
          <a:p>
            <a:pPr eaLnBrk="1" fontAlgn="auto" hangingPunct="1">
              <a:lnSpc>
                <a:spcPct val="90000"/>
              </a:lnSpc>
              <a:buClr>
                <a:schemeClr val="tx1">
                  <a:lumMod val="75000"/>
                  <a:lumOff val="25000"/>
                </a:schemeClr>
              </a:buClr>
              <a:buFont typeface="Wingdings 2" charset="2"/>
              <a:buChar char=""/>
              <a:defRPr/>
            </a:pPr>
            <a:r>
              <a:rPr lang="de-DE" altLang="de-DE" dirty="0">
                <a:solidFill>
                  <a:schemeClr val="tx1"/>
                </a:solidFill>
                <a:latin typeface="Arial" panose="020B0604020202020204" pitchFamily="34" charset="0"/>
                <a:cs typeface="Arial" panose="020B0604020202020204" pitchFamily="34" charset="0"/>
              </a:rPr>
              <a:t>Mittagsbetreuung: Die Anmeldung findet gleichzeitig mit der Schulanmeldung im Haus statt.</a:t>
            </a:r>
          </a:p>
          <a:p>
            <a:pPr>
              <a:defRPr/>
            </a:pPr>
            <a:endParaRPr lang="de-DE"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a:extLst>
              <a:ext uri="{FF2B5EF4-FFF2-40B4-BE49-F238E27FC236}">
                <a16:creationId xmlns:a16="http://schemas.microsoft.com/office/drawing/2014/main" id="{43FDD47E-2C21-4D44-BCE2-8DD2E1F9CE9B}"/>
              </a:ext>
            </a:extLst>
          </p:cNvPr>
          <p:cNvSpPr>
            <a:spLocks noGrp="1"/>
          </p:cNvSpPr>
          <p:nvPr>
            <p:ph type="subTitle" idx="1"/>
          </p:nvPr>
        </p:nvSpPr>
        <p:spPr>
          <a:xfrm>
            <a:off x="327025" y="1773238"/>
            <a:ext cx="8566150" cy="4968875"/>
          </a:xfrm>
        </p:spPr>
        <p:txBody>
          <a:bodyPr/>
          <a:lstStyle/>
          <a:p>
            <a:pPr>
              <a:defRPr/>
            </a:pPr>
            <a:r>
              <a:rPr lang="de-DE" dirty="0"/>
              <a:t>Sollten es die Infektionszahlen noch nicht zulassen, dass wir Sie und die Kinder persönlich empfangen können, werden Ihnen die Anmeldeunterlagen per Post zugesandt.  </a:t>
            </a:r>
          </a:p>
          <a:p>
            <a:pPr>
              <a:defRPr/>
            </a:pPr>
            <a:r>
              <a:rPr lang="de-DE" dirty="0"/>
              <a:t>Sie müssten diese dann mit einer Kopie der Geburtsurkunde und einer Kopie des Impfnachweises der Schule per Post oder eingescannt per Mail zukommen lassen.</a:t>
            </a:r>
          </a:p>
          <a:p>
            <a:pPr>
              <a:defRPr/>
            </a:pPr>
            <a:r>
              <a:rPr lang="de-DE" dirty="0"/>
              <a:t>Falls Sie eine Beratung zur Schulfähigkeit Ihres Kindes wünschen, können Sie sich gerne einen Einzeltermin in der Schulleitung geben lassen</a:t>
            </a:r>
          </a:p>
          <a:p>
            <a:pPr>
              <a:defRPr/>
            </a:pPr>
            <a:r>
              <a:rPr lang="de-DE" dirty="0"/>
              <a:t>Eltern von Korridorkindern MÜSSEN beraten werden. Sie bekommen dann von uns einen Termin.</a:t>
            </a:r>
          </a:p>
        </p:txBody>
      </p:sp>
      <p:sp>
        <p:nvSpPr>
          <p:cNvPr id="18435" name="Rectangle 2">
            <a:extLst>
              <a:ext uri="{FF2B5EF4-FFF2-40B4-BE49-F238E27FC236}">
                <a16:creationId xmlns:a16="http://schemas.microsoft.com/office/drawing/2014/main" id="{AB98226F-6FA5-40CA-8EAD-886785909AF6}"/>
              </a:ext>
            </a:extLst>
          </p:cNvPr>
          <p:cNvSpPr txBox="1">
            <a:spLocks/>
          </p:cNvSpPr>
          <p:nvPr/>
        </p:nvSpPr>
        <p:spPr bwMode="auto">
          <a:xfrm>
            <a:off x="323850" y="476250"/>
            <a:ext cx="7802563"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a:spcBef>
                <a:spcPct val="20000"/>
              </a:spcBef>
              <a:spcAft>
                <a:spcPts val="600"/>
              </a:spcAft>
              <a:buClr>
                <a:srgbClr val="404040"/>
              </a:buClr>
              <a:buFont typeface="Wingdings 2" panose="05020102010507070707" pitchFamily="18" charset="2"/>
              <a:buChar char=""/>
              <a:defRPr>
                <a:solidFill>
                  <a:srgbClr val="404040"/>
                </a:solidFill>
                <a:latin typeface="Verdana" panose="020B0604030504040204" pitchFamily="34" charset="0"/>
              </a:defRPr>
            </a:lvl1pPr>
            <a:lvl2pPr marL="742950" indent="-285750" defTabSz="457200">
              <a:spcBef>
                <a:spcPct val="20000"/>
              </a:spcBef>
              <a:spcAft>
                <a:spcPts val="600"/>
              </a:spcAft>
              <a:buClr>
                <a:srgbClr val="404040"/>
              </a:buClr>
              <a:buFont typeface="Wingdings 2" panose="05020102010507070707" pitchFamily="18" charset="2"/>
              <a:buChar char=""/>
              <a:defRPr sz="1600">
                <a:solidFill>
                  <a:srgbClr val="404040"/>
                </a:solidFill>
                <a:latin typeface="Verdana" panose="020B0604030504040204" pitchFamily="34" charset="0"/>
              </a:defRPr>
            </a:lvl2pPr>
            <a:lvl3pPr marL="1143000" indent="-228600" defTabSz="457200">
              <a:spcBef>
                <a:spcPct val="20000"/>
              </a:spcBef>
              <a:spcAft>
                <a:spcPts val="600"/>
              </a:spcAft>
              <a:buClr>
                <a:srgbClr val="404040"/>
              </a:buClr>
              <a:buFont typeface="Wingdings 2" panose="05020102010507070707" pitchFamily="18" charset="2"/>
              <a:buChar char=""/>
              <a:defRPr sz="1400">
                <a:solidFill>
                  <a:srgbClr val="404040"/>
                </a:solidFill>
                <a:latin typeface="Verdana" panose="020B0604030504040204" pitchFamily="34" charset="0"/>
              </a:defRPr>
            </a:lvl3pPr>
            <a:lvl4pPr marL="1600200" indent="-228600" defTabSz="4572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4pPr>
            <a:lvl5pPr marL="2057400" indent="-228600" defTabSz="45720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5pPr>
            <a:lvl6pPr marL="2514600" indent="-228600" defTabSz="4572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6pPr>
            <a:lvl7pPr marL="2971800" indent="-228600" defTabSz="4572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7pPr>
            <a:lvl8pPr marL="3429000" indent="-228600" defTabSz="4572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8pPr>
            <a:lvl9pPr marL="3886200" indent="-228600" defTabSz="457200" eaLnBrk="0" fontAlgn="base" hangingPunct="0">
              <a:spcBef>
                <a:spcPct val="20000"/>
              </a:spcBef>
              <a:spcAft>
                <a:spcPts val="600"/>
              </a:spcAft>
              <a:buClr>
                <a:srgbClr val="404040"/>
              </a:buClr>
              <a:buFont typeface="Wingdings 2" panose="05020102010507070707" pitchFamily="18" charset="2"/>
              <a:buChar char=""/>
              <a:defRPr sz="1200">
                <a:solidFill>
                  <a:srgbClr val="404040"/>
                </a:solidFill>
                <a:latin typeface="Verdana" panose="020B0604030504040204" pitchFamily="34" charset="0"/>
              </a:defRPr>
            </a:lvl9pPr>
          </a:lstStyle>
          <a:p>
            <a:pPr eaLnBrk="1" hangingPunct="1">
              <a:spcBef>
                <a:spcPct val="0"/>
              </a:spcBef>
              <a:spcAft>
                <a:spcPct val="0"/>
              </a:spcAft>
              <a:buClrTx/>
              <a:buFontTx/>
              <a:buNone/>
            </a:pPr>
            <a:r>
              <a:rPr lang="de-DE" altLang="de-DE" sz="4000" b="1">
                <a:solidFill>
                  <a:schemeClr val="tx1"/>
                </a:solidFill>
                <a:latin typeface="Arial" panose="020B0604020202020204" pitchFamily="34" charset="0"/>
                <a:ea typeface="Trebuchet MS" panose="020B0603020202020204" pitchFamily="34" charset="0"/>
                <a:cs typeface="Arial" panose="020B0604020202020204" pitchFamily="34" charset="0"/>
              </a:rPr>
              <a:t>Schulanmeldung, </a:t>
            </a:r>
            <a:r>
              <a:rPr lang="de-DE" altLang="de-DE" sz="1600" b="1">
                <a:solidFill>
                  <a:schemeClr val="tx1"/>
                </a:solidFill>
                <a:latin typeface="Arial" panose="020B0604020202020204" pitchFamily="34" charset="0"/>
                <a:ea typeface="Trebuchet MS" panose="020B0603020202020204" pitchFamily="34" charset="0"/>
                <a:cs typeface="Arial" panose="020B0604020202020204" pitchFamily="34" charset="0"/>
              </a:rPr>
              <a:t>wenn es das Infektionsgeschehen NICHT erlaubt:</a:t>
            </a:r>
          </a:p>
        </p:txBody>
      </p:sp>
    </p:spTree>
  </p:cSld>
  <p:clrMapOvr>
    <a:masterClrMapping/>
  </p:clrMapOvr>
  <p:transition spd="slow" advTm="76566"/>
</p:sld>
</file>

<file path=ppt/tags/tag1.xml><?xml version="1.0" encoding="utf-8"?>
<p:tagLst xmlns:a="http://schemas.openxmlformats.org/drawingml/2006/main" xmlns:r="http://schemas.openxmlformats.org/officeDocument/2006/relationships" xmlns:p="http://schemas.openxmlformats.org/presentationml/2006/main">
  <p:tag name="TIMING" val="|128.9"/>
</p:tagLst>
</file>

<file path=ppt/tags/tag2.xml><?xml version="1.0" encoding="utf-8"?>
<p:tagLst xmlns:a="http://schemas.openxmlformats.org/drawingml/2006/main" xmlns:r="http://schemas.openxmlformats.org/officeDocument/2006/relationships" xmlns:p="http://schemas.openxmlformats.org/presentationml/2006/main">
  <p:tag name="TIMING" val="|26|16.1|43.6|53.1|75.7|38.3|84.4"/>
</p:tagLst>
</file>

<file path=ppt/tags/tag3.xml><?xml version="1.0" encoding="utf-8"?>
<p:tagLst xmlns:a="http://schemas.openxmlformats.org/drawingml/2006/main" xmlns:r="http://schemas.openxmlformats.org/officeDocument/2006/relationships" xmlns:p="http://schemas.openxmlformats.org/presentationml/2006/main">
  <p:tag name="TIMING" val="|4.5|11|-15.5|32.9|4.6|2.2|8.1"/>
</p:tagLst>
</file>

<file path=ppt/tags/tag4.xml><?xml version="1.0" encoding="utf-8"?>
<p:tagLst xmlns:a="http://schemas.openxmlformats.org/drawingml/2006/main" xmlns:r="http://schemas.openxmlformats.org/officeDocument/2006/relationships" xmlns:p="http://schemas.openxmlformats.org/presentationml/2006/main">
  <p:tag name="TIMING" val="|1.1|13.4"/>
</p:tagLst>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7E75517D2A3094AB85D0AF8924516BB" ma:contentTypeVersion="13" ma:contentTypeDescription="Create a new document." ma:contentTypeScope="" ma:versionID="5ecd22e4c70f6cce39e96f5db7fcd224">
  <xsd:schema xmlns:xsd="http://www.w3.org/2001/XMLSchema" xmlns:xs="http://www.w3.org/2001/XMLSchema" xmlns:p="http://schemas.microsoft.com/office/2006/metadata/properties" xmlns:ns3="d24449be-aade-47bd-9509-6cb66259ec76" xmlns:ns4="3dbec1c0-c44d-4099-a93e-5eba801b4b19" targetNamespace="http://schemas.microsoft.com/office/2006/metadata/properties" ma:root="true" ma:fieldsID="2f1f5e3572721e3ba8e0cc36c367f085" ns3:_="" ns4:_="">
    <xsd:import namespace="d24449be-aade-47bd-9509-6cb66259ec76"/>
    <xsd:import namespace="3dbec1c0-c44d-4099-a93e-5eba801b4b1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4449be-aade-47bd-9509-6cb66259ec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dbec1c0-c44d-4099-a93e-5eba801b4b1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1820147-1D28-462B-94E1-870A2BAFAF50}">
  <ds:schemaRefs>
    <ds:schemaRef ds:uri="http://schemas.microsoft.com/office/2006/documentManagement/types"/>
    <ds:schemaRef ds:uri="http://schemas.microsoft.com/office/2006/metadata/properties"/>
    <ds:schemaRef ds:uri="3dbec1c0-c44d-4099-a93e-5eba801b4b19"/>
    <ds:schemaRef ds:uri="http://purl.org/dc/terms/"/>
    <ds:schemaRef ds:uri="http://schemas.openxmlformats.org/package/2006/metadata/core-properties"/>
    <ds:schemaRef ds:uri="http://purl.org/dc/dcmitype/"/>
    <ds:schemaRef ds:uri="http://schemas.microsoft.com/office/infopath/2007/PartnerControls"/>
    <ds:schemaRef ds:uri="d24449be-aade-47bd-9509-6cb66259ec76"/>
    <ds:schemaRef ds:uri="http://www.w3.org/XML/1998/namespace"/>
    <ds:schemaRef ds:uri="http://purl.org/dc/elements/1.1/"/>
  </ds:schemaRefs>
</ds:datastoreItem>
</file>

<file path=customXml/itemProps2.xml><?xml version="1.0" encoding="utf-8"?>
<ds:datastoreItem xmlns:ds="http://schemas.openxmlformats.org/officeDocument/2006/customXml" ds:itemID="{C729833E-BDFA-4566-85DC-0999B3AC14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4449be-aade-47bd-9509-6cb66259ec76"/>
    <ds:schemaRef ds:uri="3dbec1c0-c44d-4099-a93e-5eba801b4b1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AAA8EA5-FEC3-44FD-8FB5-46F77502E4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TM02455596[[fn=Frühling]]</Template>
  <TotalTime>0</TotalTime>
  <Words>1042</Words>
  <Application>Microsoft Macintosh PowerPoint</Application>
  <PresentationFormat>Bildschirmpräsentation (4:3)</PresentationFormat>
  <Paragraphs>112</Paragraphs>
  <Slides>16</Slides>
  <Notes>8</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16</vt:i4>
      </vt:variant>
    </vt:vector>
  </HeadingPairs>
  <TitlesOfParts>
    <vt:vector size="23" baseType="lpstr">
      <vt:lpstr>Arial</vt:lpstr>
      <vt:lpstr>Courier New</vt:lpstr>
      <vt:lpstr>Times New Roman</vt:lpstr>
      <vt:lpstr>Verdana</vt:lpstr>
      <vt:lpstr>Wingdings</vt:lpstr>
      <vt:lpstr>Wingdings 2</vt:lpstr>
      <vt:lpstr>Spring</vt:lpstr>
      <vt:lpstr>PowerPoint-Präsentation</vt:lpstr>
      <vt:lpstr>  </vt:lpstr>
      <vt:lpstr>Kinder, wie die Zeit vergeht! ....... nur noch 8 Monate....... </vt:lpstr>
      <vt:lpstr>Das erwartet Sie in der Präsentation:</vt:lpstr>
      <vt:lpstr>Aufnahme in die Grundschule zum Schuljahr 2022/23</vt:lpstr>
      <vt:lpstr>PowerPoint-Präsentation</vt:lpstr>
      <vt:lpstr>Schulanmeldung, wenn es das Infektionsgeschehen erlaubt:</vt:lpstr>
      <vt:lpstr>Schulanmeldung - Besonderes</vt:lpstr>
      <vt:lpstr>PowerPoint-Präsentation</vt:lpstr>
      <vt:lpstr>Schulfähigkeit</vt:lpstr>
      <vt:lpstr>Die sozialen und emotionalen Fähigkeiten</vt:lpstr>
      <vt:lpstr>Die sprachlichen Fähigkeiten</vt:lpstr>
      <vt:lpstr>Die motorischen Fähigkeiten</vt:lpstr>
      <vt:lpstr>Die kognitiven Fähigkeiten</vt:lpstr>
      <vt:lpstr>die Schulfähigkeit.</vt:lpstr>
      <vt:lpstr>Falls Sie noch Fragen haben, freue ich mich über eine Mail an: gs@birkenwald-schule.de</vt:lpstr>
    </vt:vector>
  </TitlesOfParts>
  <Company>Daheim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Mein Kind kommt  in die Schule!</dc:title>
  <dc:creator>Tanja Schleußinger-May</dc:creator>
  <cp:lastModifiedBy>Beyer Stefanie</cp:lastModifiedBy>
  <cp:revision>184</cp:revision>
  <cp:lastPrinted>2018-01-17T07:22:55Z</cp:lastPrinted>
  <dcterms:created xsi:type="dcterms:W3CDTF">2008-01-28T16:36:20Z</dcterms:created>
  <dcterms:modified xsi:type="dcterms:W3CDTF">2021-12-22T14:33:22Z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TC011408101031</vt:lpwstr>
  </property>
  <property fmtid="{D5CDD505-2E9C-101B-9397-08002B2CF9AE}" pid="3" name="ContentTypeId">
    <vt:lpwstr>0x01010097E75517D2A3094AB85D0AF8924516BB</vt:lpwstr>
  </property>
</Properties>
</file>